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Neue Machina Ultra-Bold" charset="1" panose="00000900000000000000"/>
      <p:regular r:id="rId29"/>
    </p:embeddedFont>
    <p:embeddedFont>
      <p:font typeface="Neue Machina"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4.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4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sp>
        <p:nvSpPr>
          <p:cNvPr name="Freeform 5" id="5"/>
          <p:cNvSpPr/>
          <p:nvPr/>
        </p:nvSpPr>
        <p:spPr>
          <a:xfrm flipH="false" flipV="false" rot="0">
            <a:off x="15430500" y="1603222"/>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491252" y="1123584"/>
            <a:ext cx="2222020" cy="763567"/>
          </a:xfrm>
          <a:custGeom>
            <a:avLst/>
            <a:gdLst/>
            <a:ahLst/>
            <a:cxnLst/>
            <a:rect r="r" b="b" t="t" l="l"/>
            <a:pathLst>
              <a:path h="763567" w="2222020">
                <a:moveTo>
                  <a:pt x="0" y="0"/>
                </a:moveTo>
                <a:lnTo>
                  <a:pt x="2222020" y="0"/>
                </a:lnTo>
                <a:lnTo>
                  <a:pt x="2222020" y="763566"/>
                </a:lnTo>
                <a:lnTo>
                  <a:pt x="0" y="76356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774658" y="1123584"/>
            <a:ext cx="6881935" cy="13664491"/>
          </a:xfrm>
          <a:custGeom>
            <a:avLst/>
            <a:gdLst/>
            <a:ahLst/>
            <a:cxnLst/>
            <a:rect r="r" b="b" t="t" l="l"/>
            <a:pathLst>
              <a:path h="13664491" w="6881935">
                <a:moveTo>
                  <a:pt x="0" y="0"/>
                </a:moveTo>
                <a:lnTo>
                  <a:pt x="6881934" y="0"/>
                </a:lnTo>
                <a:lnTo>
                  <a:pt x="6881934" y="13664490"/>
                </a:lnTo>
                <a:lnTo>
                  <a:pt x="0" y="136644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6533682" y="4958517"/>
            <a:ext cx="6855851" cy="6668874"/>
          </a:xfrm>
          <a:custGeom>
            <a:avLst/>
            <a:gdLst/>
            <a:ahLst/>
            <a:cxnLst/>
            <a:rect r="r" b="b" t="t" l="l"/>
            <a:pathLst>
              <a:path h="6668874" w="6855851">
                <a:moveTo>
                  <a:pt x="0" y="0"/>
                </a:moveTo>
                <a:lnTo>
                  <a:pt x="6855851" y="0"/>
                </a:lnTo>
                <a:lnTo>
                  <a:pt x="6855851" y="6668874"/>
                </a:lnTo>
                <a:lnTo>
                  <a:pt x="0" y="66688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9" id="9"/>
          <p:cNvGrpSpPr/>
          <p:nvPr/>
        </p:nvGrpSpPr>
        <p:grpSpPr>
          <a:xfrm rot="0">
            <a:off x="1028700" y="1123584"/>
            <a:ext cx="4745324" cy="959276"/>
            <a:chOff x="0" y="0"/>
            <a:chExt cx="1249797" cy="252649"/>
          </a:xfrm>
        </p:grpSpPr>
        <p:sp>
          <p:nvSpPr>
            <p:cNvPr name="Freeform 10" id="10"/>
            <p:cNvSpPr/>
            <p:nvPr/>
          </p:nvSpPr>
          <p:spPr>
            <a:xfrm flipH="false" flipV="false" rot="0">
              <a:off x="0" y="0"/>
              <a:ext cx="1249797" cy="252649"/>
            </a:xfrm>
            <a:custGeom>
              <a:avLst/>
              <a:gdLst/>
              <a:ahLst/>
              <a:cxnLst/>
              <a:rect r="r" b="b" t="t" l="l"/>
              <a:pathLst>
                <a:path h="252649" w="1249797">
                  <a:moveTo>
                    <a:pt x="83206" y="0"/>
                  </a:moveTo>
                  <a:lnTo>
                    <a:pt x="1166592" y="0"/>
                  </a:lnTo>
                  <a:cubicBezTo>
                    <a:pt x="1212545" y="0"/>
                    <a:pt x="1249797" y="37252"/>
                    <a:pt x="1249797" y="83206"/>
                  </a:cubicBezTo>
                  <a:lnTo>
                    <a:pt x="1249797" y="169443"/>
                  </a:lnTo>
                  <a:cubicBezTo>
                    <a:pt x="1249797" y="215396"/>
                    <a:pt x="1212545" y="252649"/>
                    <a:pt x="1166592" y="252649"/>
                  </a:cubicBezTo>
                  <a:lnTo>
                    <a:pt x="83206" y="252649"/>
                  </a:lnTo>
                  <a:cubicBezTo>
                    <a:pt x="61138" y="252649"/>
                    <a:pt x="39974" y="243883"/>
                    <a:pt x="24370" y="228278"/>
                  </a:cubicBezTo>
                  <a:cubicBezTo>
                    <a:pt x="8766" y="212674"/>
                    <a:pt x="0" y="191511"/>
                    <a:pt x="0" y="169443"/>
                  </a:cubicBezTo>
                  <a:lnTo>
                    <a:pt x="0" y="83206"/>
                  </a:lnTo>
                  <a:cubicBezTo>
                    <a:pt x="0" y="37252"/>
                    <a:pt x="37252" y="0"/>
                    <a:pt x="83206" y="0"/>
                  </a:cubicBezTo>
                  <a:close/>
                </a:path>
              </a:pathLst>
            </a:custGeom>
            <a:solidFill>
              <a:srgbClr val="C5E898"/>
            </a:solidFill>
            <a:ln w="38100" cap="rnd">
              <a:solidFill>
                <a:srgbClr val="000000"/>
              </a:solidFill>
              <a:prstDash val="solid"/>
              <a:round/>
            </a:ln>
          </p:spPr>
        </p:sp>
        <p:sp>
          <p:nvSpPr>
            <p:cNvPr name="TextBox 11" id="11"/>
            <p:cNvSpPr txBox="true"/>
            <p:nvPr/>
          </p:nvSpPr>
          <p:spPr>
            <a:xfrm>
              <a:off x="0" y="-9525"/>
              <a:ext cx="1249797" cy="262174"/>
            </a:xfrm>
            <a:prstGeom prst="rect">
              <a:avLst/>
            </a:prstGeom>
          </p:spPr>
          <p:txBody>
            <a:bodyPr anchor="ctr" rtlCol="false" tIns="50800" lIns="50800" bIns="50800" rIns="50800"/>
            <a:lstStyle/>
            <a:p>
              <a:pPr algn="ctr">
                <a:lnSpc>
                  <a:spcPts val="2991"/>
                </a:lnSpc>
              </a:pPr>
            </a:p>
          </p:txBody>
        </p:sp>
      </p:grpSp>
      <p:grpSp>
        <p:nvGrpSpPr>
          <p:cNvPr name="Group 12" id="12"/>
          <p:cNvGrpSpPr/>
          <p:nvPr/>
        </p:nvGrpSpPr>
        <p:grpSpPr>
          <a:xfrm rot="0">
            <a:off x="1028700" y="5651395"/>
            <a:ext cx="5169557" cy="1882097"/>
            <a:chOff x="0" y="0"/>
            <a:chExt cx="1361529" cy="495696"/>
          </a:xfrm>
        </p:grpSpPr>
        <p:sp>
          <p:nvSpPr>
            <p:cNvPr name="Freeform 13" id="13"/>
            <p:cNvSpPr/>
            <p:nvPr/>
          </p:nvSpPr>
          <p:spPr>
            <a:xfrm flipH="false" flipV="false" rot="0">
              <a:off x="0" y="0"/>
              <a:ext cx="1361529" cy="495696"/>
            </a:xfrm>
            <a:custGeom>
              <a:avLst/>
              <a:gdLst/>
              <a:ahLst/>
              <a:cxnLst/>
              <a:rect r="r" b="b" t="t" l="l"/>
              <a:pathLst>
                <a:path h="495696" w="1361529">
                  <a:moveTo>
                    <a:pt x="76378" y="0"/>
                  </a:moveTo>
                  <a:lnTo>
                    <a:pt x="1285152" y="0"/>
                  </a:lnTo>
                  <a:cubicBezTo>
                    <a:pt x="1327334" y="0"/>
                    <a:pt x="1361529" y="34195"/>
                    <a:pt x="1361529" y="76378"/>
                  </a:cubicBezTo>
                  <a:lnTo>
                    <a:pt x="1361529" y="419319"/>
                  </a:lnTo>
                  <a:cubicBezTo>
                    <a:pt x="1361529" y="461501"/>
                    <a:pt x="1327334" y="495696"/>
                    <a:pt x="1285152" y="495696"/>
                  </a:cubicBezTo>
                  <a:lnTo>
                    <a:pt x="76378" y="495696"/>
                  </a:lnTo>
                  <a:cubicBezTo>
                    <a:pt x="34195" y="495696"/>
                    <a:pt x="0" y="461501"/>
                    <a:pt x="0" y="419319"/>
                  </a:cubicBezTo>
                  <a:lnTo>
                    <a:pt x="0" y="76378"/>
                  </a:lnTo>
                  <a:cubicBezTo>
                    <a:pt x="0" y="34195"/>
                    <a:pt x="34195" y="0"/>
                    <a:pt x="76378" y="0"/>
                  </a:cubicBezTo>
                  <a:close/>
                </a:path>
              </a:pathLst>
            </a:custGeom>
            <a:solidFill>
              <a:srgbClr val="FED1FF"/>
            </a:solidFill>
            <a:ln w="38100" cap="rnd">
              <a:solidFill>
                <a:srgbClr val="000000"/>
              </a:solidFill>
              <a:prstDash val="solid"/>
              <a:round/>
            </a:ln>
          </p:spPr>
        </p:sp>
        <p:sp>
          <p:nvSpPr>
            <p:cNvPr name="TextBox 14" id="14"/>
            <p:cNvSpPr txBox="true"/>
            <p:nvPr/>
          </p:nvSpPr>
          <p:spPr>
            <a:xfrm>
              <a:off x="0" y="-9525"/>
              <a:ext cx="1361529" cy="505221"/>
            </a:xfrm>
            <a:prstGeom prst="rect">
              <a:avLst/>
            </a:prstGeom>
          </p:spPr>
          <p:txBody>
            <a:bodyPr anchor="ctr" rtlCol="false" tIns="50800" lIns="50800" bIns="50800" rIns="50800"/>
            <a:lstStyle/>
            <a:p>
              <a:pPr algn="ctr">
                <a:lnSpc>
                  <a:spcPts val="2991"/>
                </a:lnSpc>
              </a:pPr>
            </a:p>
          </p:txBody>
        </p:sp>
      </p:grpSp>
      <p:sp>
        <p:nvSpPr>
          <p:cNvPr name="Freeform 15" id="15"/>
          <p:cNvSpPr/>
          <p:nvPr/>
        </p:nvSpPr>
        <p:spPr>
          <a:xfrm flipH="true" flipV="false" rot="0">
            <a:off x="947242" y="7375074"/>
            <a:ext cx="5251015" cy="2911926"/>
          </a:xfrm>
          <a:custGeom>
            <a:avLst/>
            <a:gdLst/>
            <a:ahLst/>
            <a:cxnLst/>
            <a:rect r="r" b="b" t="t" l="l"/>
            <a:pathLst>
              <a:path h="2911926" w="5251015">
                <a:moveTo>
                  <a:pt x="5251015" y="0"/>
                </a:moveTo>
                <a:lnTo>
                  <a:pt x="0" y="0"/>
                </a:lnTo>
                <a:lnTo>
                  <a:pt x="0" y="2911926"/>
                </a:lnTo>
                <a:lnTo>
                  <a:pt x="5251015" y="2911926"/>
                </a:lnTo>
                <a:lnTo>
                  <a:pt x="525101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922459" y="3466368"/>
            <a:ext cx="1956759" cy="1036509"/>
          </a:xfrm>
          <a:custGeom>
            <a:avLst/>
            <a:gdLst/>
            <a:ahLst/>
            <a:cxnLst/>
            <a:rect r="r" b="b" t="t" l="l"/>
            <a:pathLst>
              <a:path h="1036509" w="1956759">
                <a:moveTo>
                  <a:pt x="0" y="0"/>
                </a:moveTo>
                <a:lnTo>
                  <a:pt x="1956759" y="0"/>
                </a:lnTo>
                <a:lnTo>
                  <a:pt x="1956759" y="1036508"/>
                </a:lnTo>
                <a:lnTo>
                  <a:pt x="0" y="1036508"/>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1028700" y="2632754"/>
            <a:ext cx="13186925" cy="2510790"/>
          </a:xfrm>
          <a:prstGeom prst="rect">
            <a:avLst/>
          </a:prstGeom>
        </p:spPr>
        <p:txBody>
          <a:bodyPr anchor="t" rtlCol="false" tIns="0" lIns="0" bIns="0" rIns="0">
            <a:spAutoFit/>
          </a:bodyPr>
          <a:lstStyle/>
          <a:p>
            <a:pPr algn="l">
              <a:lnSpc>
                <a:spcPts val="9600"/>
              </a:lnSpc>
            </a:pPr>
            <a:r>
              <a:rPr lang="en-US" sz="9600" b="true">
                <a:solidFill>
                  <a:srgbClr val="FFFFFF"/>
                </a:solidFill>
                <a:latin typeface="Neue Machina Ultra-Bold"/>
                <a:ea typeface="Neue Machina Ultra-Bold"/>
                <a:cs typeface="Neue Machina Ultra-Bold"/>
                <a:sym typeface="Neue Machina Ultra-Bold"/>
              </a:rPr>
              <a:t>CurriculumEcho</a:t>
            </a:r>
          </a:p>
          <a:p>
            <a:pPr algn="l">
              <a:lnSpc>
                <a:spcPts val="9600"/>
              </a:lnSpc>
            </a:pPr>
            <a:r>
              <a:rPr lang="en-US" sz="9600" b="true">
                <a:solidFill>
                  <a:srgbClr val="FFFFFF"/>
                </a:solidFill>
                <a:latin typeface="Neue Machina Ultra-Bold"/>
                <a:ea typeface="Neue Machina Ultra-Bold"/>
                <a:cs typeface="Neue Machina Ultra-Bold"/>
                <a:sym typeface="Neue Machina Ultra-Bold"/>
              </a:rPr>
              <a:t>Dataset</a:t>
            </a:r>
          </a:p>
        </p:txBody>
      </p:sp>
      <p:sp>
        <p:nvSpPr>
          <p:cNvPr name="TextBox 18" id="18"/>
          <p:cNvSpPr txBox="true"/>
          <p:nvPr/>
        </p:nvSpPr>
        <p:spPr>
          <a:xfrm rot="0">
            <a:off x="1271423" y="1445092"/>
            <a:ext cx="4259878" cy="463713"/>
          </a:xfrm>
          <a:prstGeom prst="rect">
            <a:avLst/>
          </a:prstGeom>
        </p:spPr>
        <p:txBody>
          <a:bodyPr anchor="t" rtlCol="false" tIns="0" lIns="0" bIns="0" rIns="0">
            <a:spAutoFit/>
          </a:bodyPr>
          <a:lstStyle/>
          <a:p>
            <a:pPr algn="ctr">
              <a:lnSpc>
                <a:spcPts val="3464"/>
              </a:lnSpc>
            </a:pPr>
            <a:r>
              <a:rPr lang="en-US" sz="3464">
                <a:solidFill>
                  <a:srgbClr val="000000"/>
                </a:solidFill>
                <a:latin typeface="Neue Machina"/>
                <a:ea typeface="Neue Machina"/>
                <a:cs typeface="Neue Machina"/>
                <a:sym typeface="Neue Machina"/>
              </a:rPr>
              <a:t>Deep Learning</a:t>
            </a:r>
          </a:p>
        </p:txBody>
      </p:sp>
      <p:sp>
        <p:nvSpPr>
          <p:cNvPr name="TextBox 19" id="19"/>
          <p:cNvSpPr txBox="true"/>
          <p:nvPr/>
        </p:nvSpPr>
        <p:spPr>
          <a:xfrm rot="0">
            <a:off x="1509841" y="5933853"/>
            <a:ext cx="3561838" cy="552613"/>
          </a:xfrm>
          <a:prstGeom prst="rect">
            <a:avLst/>
          </a:prstGeom>
        </p:spPr>
        <p:txBody>
          <a:bodyPr anchor="t" rtlCol="false" tIns="0" lIns="0" bIns="0" rIns="0">
            <a:spAutoFit/>
          </a:bodyPr>
          <a:lstStyle/>
          <a:p>
            <a:pPr algn="l">
              <a:lnSpc>
                <a:spcPts val="4490"/>
              </a:lnSpc>
              <a:spcBef>
                <a:spcPct val="0"/>
              </a:spcBef>
            </a:pPr>
            <a:r>
              <a:rPr lang="en-US" sz="3207">
                <a:solidFill>
                  <a:srgbClr val="000000"/>
                </a:solidFill>
                <a:latin typeface="Neue Machina"/>
                <a:ea typeface="Neue Machina"/>
                <a:cs typeface="Neue Machina"/>
                <a:sym typeface="Neue Machina"/>
              </a:rPr>
              <a:t>Presentasi Oleh</a:t>
            </a:r>
          </a:p>
        </p:txBody>
      </p:sp>
      <p:sp>
        <p:nvSpPr>
          <p:cNvPr name="TextBox 20" id="20"/>
          <p:cNvSpPr txBox="true"/>
          <p:nvPr/>
        </p:nvSpPr>
        <p:spPr>
          <a:xfrm rot="0">
            <a:off x="1509841" y="6507222"/>
            <a:ext cx="4436900" cy="802668"/>
          </a:xfrm>
          <a:prstGeom prst="rect">
            <a:avLst/>
          </a:prstGeom>
        </p:spPr>
        <p:txBody>
          <a:bodyPr anchor="t" rtlCol="false" tIns="0" lIns="0" bIns="0" rIns="0">
            <a:spAutoFit/>
          </a:bodyPr>
          <a:lstStyle/>
          <a:p>
            <a:pPr algn="l">
              <a:lnSpc>
                <a:spcPts val="6449"/>
              </a:lnSpc>
              <a:spcBef>
                <a:spcPct val="0"/>
              </a:spcBef>
            </a:pPr>
            <a:r>
              <a:rPr lang="en-US" b="true" sz="4606">
                <a:solidFill>
                  <a:srgbClr val="000000"/>
                </a:solidFill>
                <a:latin typeface="Neue Machina Ultra-Bold"/>
                <a:ea typeface="Neue Machina Ultra-Bold"/>
                <a:cs typeface="Neue Machina Ultra-Bold"/>
                <a:sym typeface="Neue Machina Ultra-Bold"/>
              </a:rPr>
              <a:t>Kelompok 11</a:t>
            </a:r>
          </a:p>
        </p:txBody>
      </p:sp>
      <p:sp>
        <p:nvSpPr>
          <p:cNvPr name="TextBox 21" id="21"/>
          <p:cNvSpPr txBox="true"/>
          <p:nvPr/>
        </p:nvSpPr>
        <p:spPr>
          <a:xfrm rot="0">
            <a:off x="15948658" y="481525"/>
            <a:ext cx="1310642"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01/23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804409" y="525910"/>
            <a:ext cx="11951851" cy="6783571"/>
            <a:chOff x="0" y="0"/>
            <a:chExt cx="3333421" cy="1891966"/>
          </a:xfrm>
        </p:grpSpPr>
        <p:sp>
          <p:nvSpPr>
            <p:cNvPr name="Freeform 6" id="6"/>
            <p:cNvSpPr/>
            <p:nvPr/>
          </p:nvSpPr>
          <p:spPr>
            <a:xfrm flipH="false" flipV="false" rot="0">
              <a:off x="0" y="0"/>
              <a:ext cx="3333421" cy="1891966"/>
            </a:xfrm>
            <a:custGeom>
              <a:avLst/>
              <a:gdLst/>
              <a:ahLst/>
              <a:cxnLst/>
              <a:rect r="r" b="b" t="t" l="l"/>
              <a:pathLst>
                <a:path h="1891966" w="3333421">
                  <a:moveTo>
                    <a:pt x="33036" y="0"/>
                  </a:moveTo>
                  <a:lnTo>
                    <a:pt x="3300386" y="0"/>
                  </a:lnTo>
                  <a:cubicBezTo>
                    <a:pt x="3318631" y="0"/>
                    <a:pt x="3333421" y="14791"/>
                    <a:pt x="3333421" y="33036"/>
                  </a:cubicBezTo>
                  <a:lnTo>
                    <a:pt x="3333421" y="1858931"/>
                  </a:lnTo>
                  <a:cubicBezTo>
                    <a:pt x="3333421" y="1867692"/>
                    <a:pt x="3329941" y="1876095"/>
                    <a:pt x="3323746" y="1882290"/>
                  </a:cubicBezTo>
                  <a:cubicBezTo>
                    <a:pt x="3317550" y="1888486"/>
                    <a:pt x="3309147" y="1891966"/>
                    <a:pt x="3300386" y="1891966"/>
                  </a:cubicBezTo>
                  <a:lnTo>
                    <a:pt x="33036" y="1891966"/>
                  </a:lnTo>
                  <a:cubicBezTo>
                    <a:pt x="14791" y="1891966"/>
                    <a:pt x="0" y="1877176"/>
                    <a:pt x="0" y="1858931"/>
                  </a:cubicBezTo>
                  <a:lnTo>
                    <a:pt x="0" y="33036"/>
                  </a:lnTo>
                  <a:cubicBezTo>
                    <a:pt x="0" y="14791"/>
                    <a:pt x="14791" y="0"/>
                    <a:pt x="33036" y="0"/>
                  </a:cubicBezTo>
                  <a:close/>
                </a:path>
              </a:pathLst>
            </a:custGeom>
            <a:solidFill>
              <a:srgbClr val="FED1FF"/>
            </a:solidFill>
            <a:ln w="38100" cap="rnd">
              <a:solidFill>
                <a:srgbClr val="000000"/>
              </a:solidFill>
              <a:prstDash val="solid"/>
              <a:round/>
            </a:ln>
          </p:spPr>
        </p:sp>
        <p:sp>
          <p:nvSpPr>
            <p:cNvPr name="TextBox 7" id="7"/>
            <p:cNvSpPr txBox="true"/>
            <p:nvPr/>
          </p:nvSpPr>
          <p:spPr>
            <a:xfrm>
              <a:off x="0" y="-9525"/>
              <a:ext cx="3333421" cy="1901491"/>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12027183" y="6667775"/>
            <a:ext cx="6798846" cy="6848655"/>
          </a:xfrm>
          <a:custGeom>
            <a:avLst/>
            <a:gdLst/>
            <a:ahLst/>
            <a:cxnLst/>
            <a:rect r="r" b="b" t="t" l="l"/>
            <a:pathLst>
              <a:path h="6848655" w="6798846">
                <a:moveTo>
                  <a:pt x="0" y="0"/>
                </a:moveTo>
                <a:lnTo>
                  <a:pt x="6798847" y="0"/>
                </a:lnTo>
                <a:lnTo>
                  <a:pt x="6798847" y="6848654"/>
                </a:lnTo>
                <a:lnTo>
                  <a:pt x="0" y="6848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948135" y="3354541"/>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899430" y="1541673"/>
            <a:ext cx="4094663" cy="1407075"/>
          </a:xfrm>
          <a:custGeom>
            <a:avLst/>
            <a:gdLst/>
            <a:ahLst/>
            <a:cxnLst/>
            <a:rect r="r" b="b" t="t" l="l"/>
            <a:pathLst>
              <a:path h="1407075" w="4094663">
                <a:moveTo>
                  <a:pt x="0" y="0"/>
                </a:moveTo>
                <a:lnTo>
                  <a:pt x="4094663" y="0"/>
                </a:lnTo>
                <a:lnTo>
                  <a:pt x="4094663" y="1407075"/>
                </a:lnTo>
                <a:lnTo>
                  <a:pt x="0" y="1407075"/>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335354" y="1574184"/>
            <a:ext cx="1257918" cy="671026"/>
          </a:xfrm>
          <a:custGeom>
            <a:avLst/>
            <a:gdLst/>
            <a:ahLst/>
            <a:cxnLst/>
            <a:rect r="r" b="b" t="t" l="l"/>
            <a:pathLst>
              <a:path h="671026" w="1257918">
                <a:moveTo>
                  <a:pt x="0" y="0"/>
                </a:moveTo>
                <a:lnTo>
                  <a:pt x="1257918" y="0"/>
                </a:lnTo>
                <a:lnTo>
                  <a:pt x="1257918" y="671027"/>
                </a:lnTo>
                <a:lnTo>
                  <a:pt x="0" y="671027"/>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399741" y="4444686"/>
            <a:ext cx="1257918" cy="671026"/>
          </a:xfrm>
          <a:custGeom>
            <a:avLst/>
            <a:gdLst/>
            <a:ahLst/>
            <a:cxnLst/>
            <a:rect r="r" b="b" t="t" l="l"/>
            <a:pathLst>
              <a:path h="671026" w="1257918">
                <a:moveTo>
                  <a:pt x="0" y="0"/>
                </a:moveTo>
                <a:lnTo>
                  <a:pt x="1257918" y="0"/>
                </a:lnTo>
                <a:lnTo>
                  <a:pt x="1257918" y="671026"/>
                </a:lnTo>
                <a:lnTo>
                  <a:pt x="0" y="671026"/>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false" flipV="false" rot="0">
            <a:off x="1139162" y="869757"/>
            <a:ext cx="11282344" cy="6095876"/>
          </a:xfrm>
          <a:custGeom>
            <a:avLst/>
            <a:gdLst/>
            <a:ahLst/>
            <a:cxnLst/>
            <a:rect r="r" b="b" t="t" l="l"/>
            <a:pathLst>
              <a:path h="6095876" w="11282344">
                <a:moveTo>
                  <a:pt x="0" y="0"/>
                </a:moveTo>
                <a:lnTo>
                  <a:pt x="11282344" y="0"/>
                </a:lnTo>
                <a:lnTo>
                  <a:pt x="11282344" y="6095876"/>
                </a:lnTo>
                <a:lnTo>
                  <a:pt x="0" y="6095876"/>
                </a:lnTo>
                <a:lnTo>
                  <a:pt x="0" y="0"/>
                </a:lnTo>
                <a:close/>
              </a:path>
            </a:pathLst>
          </a:custGeom>
          <a:blipFill>
            <a:blip r:embed="rId8"/>
            <a:stretch>
              <a:fillRect l="0" t="0" r="0" b="0"/>
            </a:stretch>
          </a:blipFill>
        </p:spPr>
      </p:sp>
      <p:sp>
        <p:nvSpPr>
          <p:cNvPr name="TextBox 14" id="14"/>
          <p:cNvSpPr txBox="true"/>
          <p:nvPr/>
        </p:nvSpPr>
        <p:spPr>
          <a:xfrm rot="0">
            <a:off x="15948658" y="481525"/>
            <a:ext cx="1644614"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10/23</a:t>
            </a:r>
          </a:p>
        </p:txBody>
      </p:sp>
      <p:sp>
        <p:nvSpPr>
          <p:cNvPr name="TextBox 15" id="15"/>
          <p:cNvSpPr txBox="true"/>
          <p:nvPr/>
        </p:nvSpPr>
        <p:spPr>
          <a:xfrm rot="0">
            <a:off x="804409" y="7957180"/>
            <a:ext cx="10796598"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Exploratory Data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804409" y="548200"/>
            <a:ext cx="11912579" cy="6761281"/>
            <a:chOff x="0" y="0"/>
            <a:chExt cx="3333421" cy="1891966"/>
          </a:xfrm>
        </p:grpSpPr>
        <p:sp>
          <p:nvSpPr>
            <p:cNvPr name="Freeform 6" id="6"/>
            <p:cNvSpPr/>
            <p:nvPr/>
          </p:nvSpPr>
          <p:spPr>
            <a:xfrm flipH="false" flipV="false" rot="0">
              <a:off x="0" y="0"/>
              <a:ext cx="3333421" cy="1891966"/>
            </a:xfrm>
            <a:custGeom>
              <a:avLst/>
              <a:gdLst/>
              <a:ahLst/>
              <a:cxnLst/>
              <a:rect r="r" b="b" t="t" l="l"/>
              <a:pathLst>
                <a:path h="1891966" w="3333421">
                  <a:moveTo>
                    <a:pt x="33145" y="0"/>
                  </a:moveTo>
                  <a:lnTo>
                    <a:pt x="3300277" y="0"/>
                  </a:lnTo>
                  <a:cubicBezTo>
                    <a:pt x="3318582" y="0"/>
                    <a:pt x="3333421" y="14839"/>
                    <a:pt x="3333421" y="33145"/>
                  </a:cubicBezTo>
                  <a:lnTo>
                    <a:pt x="3333421" y="1858822"/>
                  </a:lnTo>
                  <a:cubicBezTo>
                    <a:pt x="3333421" y="1877127"/>
                    <a:pt x="3318582" y="1891966"/>
                    <a:pt x="3300277" y="1891966"/>
                  </a:cubicBezTo>
                  <a:lnTo>
                    <a:pt x="33145" y="1891966"/>
                  </a:lnTo>
                  <a:cubicBezTo>
                    <a:pt x="14839" y="1891966"/>
                    <a:pt x="0" y="1877127"/>
                    <a:pt x="0" y="1858822"/>
                  </a:cubicBezTo>
                  <a:lnTo>
                    <a:pt x="0" y="33145"/>
                  </a:lnTo>
                  <a:cubicBezTo>
                    <a:pt x="0" y="14839"/>
                    <a:pt x="14839" y="0"/>
                    <a:pt x="33145" y="0"/>
                  </a:cubicBezTo>
                  <a:close/>
                </a:path>
              </a:pathLst>
            </a:custGeom>
            <a:solidFill>
              <a:srgbClr val="FED1FF"/>
            </a:solidFill>
            <a:ln w="38100" cap="rnd">
              <a:solidFill>
                <a:srgbClr val="000000"/>
              </a:solidFill>
              <a:prstDash val="solid"/>
              <a:round/>
            </a:ln>
          </p:spPr>
        </p:sp>
        <p:sp>
          <p:nvSpPr>
            <p:cNvPr name="TextBox 7" id="7"/>
            <p:cNvSpPr txBox="true"/>
            <p:nvPr/>
          </p:nvSpPr>
          <p:spPr>
            <a:xfrm>
              <a:off x="0" y="-9525"/>
              <a:ext cx="3333421" cy="1901491"/>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12027183" y="6667775"/>
            <a:ext cx="6798846" cy="6848655"/>
          </a:xfrm>
          <a:custGeom>
            <a:avLst/>
            <a:gdLst/>
            <a:ahLst/>
            <a:cxnLst/>
            <a:rect r="r" b="b" t="t" l="l"/>
            <a:pathLst>
              <a:path h="6848655" w="6798846">
                <a:moveTo>
                  <a:pt x="0" y="0"/>
                </a:moveTo>
                <a:lnTo>
                  <a:pt x="6798847" y="0"/>
                </a:lnTo>
                <a:lnTo>
                  <a:pt x="6798847" y="6848654"/>
                </a:lnTo>
                <a:lnTo>
                  <a:pt x="0" y="6848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948135" y="3354541"/>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17114" y="-378375"/>
            <a:ext cx="4094663" cy="1407075"/>
          </a:xfrm>
          <a:custGeom>
            <a:avLst/>
            <a:gdLst/>
            <a:ahLst/>
            <a:cxnLst/>
            <a:rect r="r" b="b" t="t" l="l"/>
            <a:pathLst>
              <a:path h="1407075" w="4094663">
                <a:moveTo>
                  <a:pt x="0" y="0"/>
                </a:moveTo>
                <a:lnTo>
                  <a:pt x="4094663" y="0"/>
                </a:lnTo>
                <a:lnTo>
                  <a:pt x="4094663" y="1407075"/>
                </a:lnTo>
                <a:lnTo>
                  <a:pt x="0" y="1407075"/>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335354" y="1574184"/>
            <a:ext cx="1257918" cy="671026"/>
          </a:xfrm>
          <a:custGeom>
            <a:avLst/>
            <a:gdLst/>
            <a:ahLst/>
            <a:cxnLst/>
            <a:rect r="r" b="b" t="t" l="l"/>
            <a:pathLst>
              <a:path h="671026" w="1257918">
                <a:moveTo>
                  <a:pt x="0" y="0"/>
                </a:moveTo>
                <a:lnTo>
                  <a:pt x="1257918" y="0"/>
                </a:lnTo>
                <a:lnTo>
                  <a:pt x="1257918" y="671027"/>
                </a:lnTo>
                <a:lnTo>
                  <a:pt x="0" y="671027"/>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399741" y="4444686"/>
            <a:ext cx="1257918" cy="671026"/>
          </a:xfrm>
          <a:custGeom>
            <a:avLst/>
            <a:gdLst/>
            <a:ahLst/>
            <a:cxnLst/>
            <a:rect r="r" b="b" t="t" l="l"/>
            <a:pathLst>
              <a:path h="671026" w="1257918">
                <a:moveTo>
                  <a:pt x="0" y="0"/>
                </a:moveTo>
                <a:lnTo>
                  <a:pt x="1257918" y="0"/>
                </a:lnTo>
                <a:lnTo>
                  <a:pt x="1257918" y="671026"/>
                </a:lnTo>
                <a:lnTo>
                  <a:pt x="0" y="671026"/>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false" flipV="false" rot="0">
            <a:off x="1119526" y="880902"/>
            <a:ext cx="11282344" cy="6095876"/>
          </a:xfrm>
          <a:custGeom>
            <a:avLst/>
            <a:gdLst/>
            <a:ahLst/>
            <a:cxnLst/>
            <a:rect r="r" b="b" t="t" l="l"/>
            <a:pathLst>
              <a:path h="6095876" w="11282344">
                <a:moveTo>
                  <a:pt x="0" y="0"/>
                </a:moveTo>
                <a:lnTo>
                  <a:pt x="11282344" y="0"/>
                </a:lnTo>
                <a:lnTo>
                  <a:pt x="11282344" y="6095876"/>
                </a:lnTo>
                <a:lnTo>
                  <a:pt x="0" y="6095876"/>
                </a:lnTo>
                <a:lnTo>
                  <a:pt x="0" y="0"/>
                </a:lnTo>
                <a:close/>
              </a:path>
            </a:pathLst>
          </a:custGeom>
          <a:blipFill>
            <a:blip r:embed="rId8"/>
            <a:stretch>
              <a:fillRect l="0" t="0" r="0" b="0"/>
            </a:stretch>
          </a:blipFill>
        </p:spPr>
      </p:sp>
      <p:sp>
        <p:nvSpPr>
          <p:cNvPr name="TextBox 14" id="14"/>
          <p:cNvSpPr txBox="true"/>
          <p:nvPr/>
        </p:nvSpPr>
        <p:spPr>
          <a:xfrm rot="0">
            <a:off x="15948658" y="481525"/>
            <a:ext cx="1644614"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11/23</a:t>
            </a:r>
          </a:p>
        </p:txBody>
      </p:sp>
      <p:sp>
        <p:nvSpPr>
          <p:cNvPr name="TextBox 15" id="15"/>
          <p:cNvSpPr txBox="true"/>
          <p:nvPr/>
        </p:nvSpPr>
        <p:spPr>
          <a:xfrm rot="0">
            <a:off x="804409" y="7957180"/>
            <a:ext cx="10796598"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Exploratory Data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5124700" y="435123"/>
            <a:ext cx="12737589" cy="7007469"/>
            <a:chOff x="0" y="0"/>
            <a:chExt cx="3582756" cy="1971021"/>
          </a:xfrm>
        </p:grpSpPr>
        <p:sp>
          <p:nvSpPr>
            <p:cNvPr name="Freeform 6" id="6"/>
            <p:cNvSpPr/>
            <p:nvPr/>
          </p:nvSpPr>
          <p:spPr>
            <a:xfrm flipH="false" flipV="false" rot="0">
              <a:off x="0" y="0"/>
              <a:ext cx="3582756" cy="1971021"/>
            </a:xfrm>
            <a:custGeom>
              <a:avLst/>
              <a:gdLst/>
              <a:ahLst/>
              <a:cxnLst/>
              <a:rect r="r" b="b" t="t" l="l"/>
              <a:pathLst>
                <a:path h="1971021" w="3582756">
                  <a:moveTo>
                    <a:pt x="30998" y="0"/>
                  </a:moveTo>
                  <a:lnTo>
                    <a:pt x="3551758" y="0"/>
                  </a:lnTo>
                  <a:cubicBezTo>
                    <a:pt x="3559979" y="0"/>
                    <a:pt x="3567864" y="3266"/>
                    <a:pt x="3573677" y="9079"/>
                  </a:cubicBezTo>
                  <a:cubicBezTo>
                    <a:pt x="3579490" y="14892"/>
                    <a:pt x="3582756" y="22777"/>
                    <a:pt x="3582756" y="30998"/>
                  </a:cubicBezTo>
                  <a:lnTo>
                    <a:pt x="3582756" y="1940023"/>
                  </a:lnTo>
                  <a:cubicBezTo>
                    <a:pt x="3582756" y="1948244"/>
                    <a:pt x="3579490" y="1956128"/>
                    <a:pt x="3573677" y="1961942"/>
                  </a:cubicBezTo>
                  <a:cubicBezTo>
                    <a:pt x="3567864" y="1967755"/>
                    <a:pt x="3559979" y="1971021"/>
                    <a:pt x="3551758" y="1971021"/>
                  </a:cubicBezTo>
                  <a:lnTo>
                    <a:pt x="30998" y="1971021"/>
                  </a:lnTo>
                  <a:cubicBezTo>
                    <a:pt x="22777" y="1971021"/>
                    <a:pt x="14892" y="1967755"/>
                    <a:pt x="9079" y="1961942"/>
                  </a:cubicBezTo>
                  <a:cubicBezTo>
                    <a:pt x="3266" y="1956128"/>
                    <a:pt x="0" y="1948244"/>
                    <a:pt x="0" y="1940023"/>
                  </a:cubicBezTo>
                  <a:lnTo>
                    <a:pt x="0" y="30998"/>
                  </a:lnTo>
                  <a:cubicBezTo>
                    <a:pt x="0" y="22777"/>
                    <a:pt x="3266" y="14892"/>
                    <a:pt x="9079" y="9079"/>
                  </a:cubicBezTo>
                  <a:cubicBezTo>
                    <a:pt x="14892" y="3266"/>
                    <a:pt x="22777" y="0"/>
                    <a:pt x="30998" y="0"/>
                  </a:cubicBezTo>
                  <a:close/>
                </a:path>
              </a:pathLst>
            </a:custGeom>
            <a:solidFill>
              <a:srgbClr val="C5E898"/>
            </a:solidFill>
            <a:ln w="38100" cap="rnd">
              <a:solidFill>
                <a:srgbClr val="000000"/>
              </a:solidFill>
              <a:prstDash val="solid"/>
              <a:round/>
            </a:ln>
          </p:spPr>
        </p:sp>
        <p:sp>
          <p:nvSpPr>
            <p:cNvPr name="TextBox 7" id="7"/>
            <p:cNvSpPr txBox="true"/>
            <p:nvPr/>
          </p:nvSpPr>
          <p:spPr>
            <a:xfrm>
              <a:off x="0" y="-9525"/>
              <a:ext cx="3582756" cy="1980546"/>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true" flipV="false" rot="0">
            <a:off x="-140861" y="5139143"/>
            <a:ext cx="5822506" cy="5430811"/>
          </a:xfrm>
          <a:custGeom>
            <a:avLst/>
            <a:gdLst/>
            <a:ahLst/>
            <a:cxnLst/>
            <a:rect r="r" b="b" t="t" l="l"/>
            <a:pathLst>
              <a:path h="5430811" w="5822506">
                <a:moveTo>
                  <a:pt x="5822506" y="0"/>
                </a:moveTo>
                <a:lnTo>
                  <a:pt x="0" y="0"/>
                </a:lnTo>
                <a:lnTo>
                  <a:pt x="0" y="5430811"/>
                </a:lnTo>
                <a:lnTo>
                  <a:pt x="5822506" y="5430811"/>
                </a:lnTo>
                <a:lnTo>
                  <a:pt x="58225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322826" y="-203946"/>
            <a:ext cx="3078926" cy="1058031"/>
          </a:xfrm>
          <a:custGeom>
            <a:avLst/>
            <a:gdLst/>
            <a:ahLst/>
            <a:cxnLst/>
            <a:rect r="r" b="b" t="t" l="l"/>
            <a:pathLst>
              <a:path h="1058031" w="3078926">
                <a:moveTo>
                  <a:pt x="0" y="0"/>
                </a:moveTo>
                <a:lnTo>
                  <a:pt x="3078926" y="0"/>
                </a:lnTo>
                <a:lnTo>
                  <a:pt x="3078926" y="1058031"/>
                </a:lnTo>
                <a:lnTo>
                  <a:pt x="0" y="1058031"/>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11010" y="4375576"/>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903086" y="3247114"/>
            <a:ext cx="1007204" cy="537285"/>
          </a:xfrm>
          <a:custGeom>
            <a:avLst/>
            <a:gdLst/>
            <a:ahLst/>
            <a:cxnLst/>
            <a:rect r="r" b="b" t="t" l="l"/>
            <a:pathLst>
              <a:path h="537285" w="1007204">
                <a:moveTo>
                  <a:pt x="0" y="0"/>
                </a:moveTo>
                <a:lnTo>
                  <a:pt x="1007205" y="0"/>
                </a:lnTo>
                <a:lnTo>
                  <a:pt x="1007205" y="537285"/>
                </a:lnTo>
                <a:lnTo>
                  <a:pt x="0" y="537285"/>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5842865" y="854085"/>
            <a:ext cx="11301259" cy="6145060"/>
          </a:xfrm>
          <a:custGeom>
            <a:avLst/>
            <a:gdLst/>
            <a:ahLst/>
            <a:cxnLst/>
            <a:rect r="r" b="b" t="t" l="l"/>
            <a:pathLst>
              <a:path h="6145060" w="11301259">
                <a:moveTo>
                  <a:pt x="0" y="0"/>
                </a:moveTo>
                <a:lnTo>
                  <a:pt x="11301259" y="0"/>
                </a:lnTo>
                <a:lnTo>
                  <a:pt x="11301259" y="6145060"/>
                </a:lnTo>
                <a:lnTo>
                  <a:pt x="0" y="6145060"/>
                </a:lnTo>
                <a:lnTo>
                  <a:pt x="0" y="0"/>
                </a:lnTo>
                <a:close/>
              </a:path>
            </a:pathLst>
          </a:custGeom>
          <a:blipFill>
            <a:blip r:embed="rId8"/>
            <a:stretch>
              <a:fillRect l="0" t="0" r="0" b="0"/>
            </a:stretch>
          </a:blipFill>
        </p:spPr>
      </p:sp>
      <p:sp>
        <p:nvSpPr>
          <p:cNvPr name="TextBox 13" id="13"/>
          <p:cNvSpPr txBox="true"/>
          <p:nvPr/>
        </p:nvSpPr>
        <p:spPr>
          <a:xfrm rot="0">
            <a:off x="1028700" y="427416"/>
            <a:ext cx="1741692"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12/23</a:t>
            </a:r>
          </a:p>
        </p:txBody>
      </p:sp>
      <p:sp>
        <p:nvSpPr>
          <p:cNvPr name="TextBox 14" id="14"/>
          <p:cNvSpPr txBox="true"/>
          <p:nvPr/>
        </p:nvSpPr>
        <p:spPr>
          <a:xfrm rot="0">
            <a:off x="6552300" y="8023617"/>
            <a:ext cx="10796598"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Exploratory Data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6789133" y="234223"/>
            <a:ext cx="10470167" cy="7375638"/>
            <a:chOff x="0" y="0"/>
            <a:chExt cx="3375323" cy="2377723"/>
          </a:xfrm>
        </p:grpSpPr>
        <p:sp>
          <p:nvSpPr>
            <p:cNvPr name="Freeform 6" id="6"/>
            <p:cNvSpPr/>
            <p:nvPr/>
          </p:nvSpPr>
          <p:spPr>
            <a:xfrm flipH="false" flipV="false" rot="0">
              <a:off x="0" y="0"/>
              <a:ext cx="3375323" cy="2377723"/>
            </a:xfrm>
            <a:custGeom>
              <a:avLst/>
              <a:gdLst/>
              <a:ahLst/>
              <a:cxnLst/>
              <a:rect r="r" b="b" t="t" l="l"/>
              <a:pathLst>
                <a:path h="2377723" w="3375323">
                  <a:moveTo>
                    <a:pt x="37711" y="0"/>
                  </a:moveTo>
                  <a:lnTo>
                    <a:pt x="3337612" y="0"/>
                  </a:lnTo>
                  <a:cubicBezTo>
                    <a:pt x="3347613" y="0"/>
                    <a:pt x="3357205" y="3973"/>
                    <a:pt x="3364278" y="11045"/>
                  </a:cubicBezTo>
                  <a:cubicBezTo>
                    <a:pt x="3371350" y="18117"/>
                    <a:pt x="3375323" y="27709"/>
                    <a:pt x="3375323" y="37711"/>
                  </a:cubicBezTo>
                  <a:lnTo>
                    <a:pt x="3375323" y="2340012"/>
                  </a:lnTo>
                  <a:cubicBezTo>
                    <a:pt x="3375323" y="2350014"/>
                    <a:pt x="3371350" y="2359606"/>
                    <a:pt x="3364278" y="2366678"/>
                  </a:cubicBezTo>
                  <a:cubicBezTo>
                    <a:pt x="3357205" y="2373750"/>
                    <a:pt x="3347613" y="2377723"/>
                    <a:pt x="3337612" y="2377723"/>
                  </a:cubicBezTo>
                  <a:lnTo>
                    <a:pt x="37711" y="2377723"/>
                  </a:lnTo>
                  <a:cubicBezTo>
                    <a:pt x="27709" y="2377723"/>
                    <a:pt x="18117" y="2373750"/>
                    <a:pt x="11045" y="2366678"/>
                  </a:cubicBezTo>
                  <a:cubicBezTo>
                    <a:pt x="3973" y="2359606"/>
                    <a:pt x="0" y="2350014"/>
                    <a:pt x="0" y="2340012"/>
                  </a:cubicBezTo>
                  <a:lnTo>
                    <a:pt x="0" y="37711"/>
                  </a:lnTo>
                  <a:cubicBezTo>
                    <a:pt x="0" y="27709"/>
                    <a:pt x="3973" y="18117"/>
                    <a:pt x="11045" y="11045"/>
                  </a:cubicBezTo>
                  <a:cubicBezTo>
                    <a:pt x="18117" y="3973"/>
                    <a:pt x="27709" y="0"/>
                    <a:pt x="37711" y="0"/>
                  </a:cubicBezTo>
                  <a:close/>
                </a:path>
              </a:pathLst>
            </a:custGeom>
            <a:solidFill>
              <a:srgbClr val="C5E898"/>
            </a:solidFill>
            <a:ln w="38100" cap="rnd">
              <a:solidFill>
                <a:srgbClr val="000000"/>
              </a:solidFill>
              <a:prstDash val="solid"/>
              <a:round/>
            </a:ln>
          </p:spPr>
        </p:sp>
        <p:sp>
          <p:nvSpPr>
            <p:cNvPr name="TextBox 7" id="7"/>
            <p:cNvSpPr txBox="true"/>
            <p:nvPr/>
          </p:nvSpPr>
          <p:spPr>
            <a:xfrm>
              <a:off x="0" y="-9525"/>
              <a:ext cx="3375323" cy="2387248"/>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true" flipV="false" rot="0">
            <a:off x="-140861" y="5139143"/>
            <a:ext cx="5822506" cy="5430811"/>
          </a:xfrm>
          <a:custGeom>
            <a:avLst/>
            <a:gdLst/>
            <a:ahLst/>
            <a:cxnLst/>
            <a:rect r="r" b="b" t="t" l="l"/>
            <a:pathLst>
              <a:path h="5430811" w="5822506">
                <a:moveTo>
                  <a:pt x="5822506" y="0"/>
                </a:moveTo>
                <a:lnTo>
                  <a:pt x="0" y="0"/>
                </a:lnTo>
                <a:lnTo>
                  <a:pt x="0" y="5430811"/>
                </a:lnTo>
                <a:lnTo>
                  <a:pt x="5822506" y="5430811"/>
                </a:lnTo>
                <a:lnTo>
                  <a:pt x="58225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11010" y="4375576"/>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451112" y="2531566"/>
            <a:ext cx="822867" cy="438952"/>
          </a:xfrm>
          <a:custGeom>
            <a:avLst/>
            <a:gdLst/>
            <a:ahLst/>
            <a:cxnLst/>
            <a:rect r="r" b="b" t="t" l="l"/>
            <a:pathLst>
              <a:path h="438952" w="822867">
                <a:moveTo>
                  <a:pt x="0" y="0"/>
                </a:moveTo>
                <a:lnTo>
                  <a:pt x="822867" y="0"/>
                </a:lnTo>
                <a:lnTo>
                  <a:pt x="822867" y="438952"/>
                </a:lnTo>
                <a:lnTo>
                  <a:pt x="0" y="438952"/>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0">
            <a:off x="5170460" y="0"/>
            <a:ext cx="3078926" cy="1058031"/>
          </a:xfrm>
          <a:custGeom>
            <a:avLst/>
            <a:gdLst/>
            <a:ahLst/>
            <a:cxnLst/>
            <a:rect r="r" b="b" t="t" l="l"/>
            <a:pathLst>
              <a:path h="1058031" w="3078926">
                <a:moveTo>
                  <a:pt x="0" y="0"/>
                </a:moveTo>
                <a:lnTo>
                  <a:pt x="3078926" y="0"/>
                </a:lnTo>
                <a:lnTo>
                  <a:pt x="3078926" y="1058031"/>
                </a:lnTo>
                <a:lnTo>
                  <a:pt x="0" y="1058031"/>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242796" y="545163"/>
            <a:ext cx="9562841" cy="6753756"/>
          </a:xfrm>
          <a:custGeom>
            <a:avLst/>
            <a:gdLst/>
            <a:ahLst/>
            <a:cxnLst/>
            <a:rect r="r" b="b" t="t" l="l"/>
            <a:pathLst>
              <a:path h="6753756" w="9562841">
                <a:moveTo>
                  <a:pt x="0" y="0"/>
                </a:moveTo>
                <a:lnTo>
                  <a:pt x="9562841" y="0"/>
                </a:lnTo>
                <a:lnTo>
                  <a:pt x="9562841" y="6753757"/>
                </a:lnTo>
                <a:lnTo>
                  <a:pt x="0" y="6753757"/>
                </a:lnTo>
                <a:lnTo>
                  <a:pt x="0" y="0"/>
                </a:lnTo>
                <a:close/>
              </a:path>
            </a:pathLst>
          </a:custGeom>
          <a:blipFill>
            <a:blip r:embed="rId8"/>
            <a:stretch>
              <a:fillRect l="0" t="0" r="0" b="0"/>
            </a:stretch>
          </a:blipFill>
        </p:spPr>
      </p:sp>
      <p:sp>
        <p:nvSpPr>
          <p:cNvPr name="TextBox 13" id="13"/>
          <p:cNvSpPr txBox="true"/>
          <p:nvPr/>
        </p:nvSpPr>
        <p:spPr>
          <a:xfrm rot="0">
            <a:off x="1028700" y="427416"/>
            <a:ext cx="1862627"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13/23</a:t>
            </a:r>
          </a:p>
        </p:txBody>
      </p:sp>
      <p:sp>
        <p:nvSpPr>
          <p:cNvPr name="TextBox 14" id="14"/>
          <p:cNvSpPr txBox="true"/>
          <p:nvPr/>
        </p:nvSpPr>
        <p:spPr>
          <a:xfrm rot="0">
            <a:off x="6552300" y="8023617"/>
            <a:ext cx="10796598"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Exploratory Data Analysis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sp>
        <p:nvSpPr>
          <p:cNvPr name="Freeform 5" id="5"/>
          <p:cNvSpPr/>
          <p:nvPr/>
        </p:nvSpPr>
        <p:spPr>
          <a:xfrm flipH="false" flipV="false" rot="0">
            <a:off x="-957808" y="2652197"/>
            <a:ext cx="3223578" cy="1107739"/>
          </a:xfrm>
          <a:custGeom>
            <a:avLst/>
            <a:gdLst/>
            <a:ahLst/>
            <a:cxnLst/>
            <a:rect r="r" b="b" t="t" l="l"/>
            <a:pathLst>
              <a:path h="1107739" w="3223578">
                <a:moveTo>
                  <a:pt x="0" y="0"/>
                </a:moveTo>
                <a:lnTo>
                  <a:pt x="3223578" y="0"/>
                </a:lnTo>
                <a:lnTo>
                  <a:pt x="3223578" y="1107738"/>
                </a:lnTo>
                <a:lnTo>
                  <a:pt x="0" y="1107738"/>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89790" y="339013"/>
            <a:ext cx="7512044" cy="7369548"/>
            <a:chOff x="0" y="0"/>
            <a:chExt cx="2110106" cy="2070080"/>
          </a:xfrm>
        </p:grpSpPr>
        <p:sp>
          <p:nvSpPr>
            <p:cNvPr name="Freeform 7" id="7"/>
            <p:cNvSpPr/>
            <p:nvPr/>
          </p:nvSpPr>
          <p:spPr>
            <a:xfrm flipH="false" flipV="false" rot="0">
              <a:off x="0" y="0"/>
              <a:ext cx="2110106" cy="2070080"/>
            </a:xfrm>
            <a:custGeom>
              <a:avLst/>
              <a:gdLst/>
              <a:ahLst/>
              <a:cxnLst/>
              <a:rect r="r" b="b" t="t" l="l"/>
              <a:pathLst>
                <a:path h="2070080" w="2110106">
                  <a:moveTo>
                    <a:pt x="52561" y="0"/>
                  </a:moveTo>
                  <a:lnTo>
                    <a:pt x="2057546" y="0"/>
                  </a:lnTo>
                  <a:cubicBezTo>
                    <a:pt x="2071486" y="0"/>
                    <a:pt x="2084855" y="5538"/>
                    <a:pt x="2094712" y="15395"/>
                  </a:cubicBezTo>
                  <a:cubicBezTo>
                    <a:pt x="2104569" y="25252"/>
                    <a:pt x="2110106" y="38621"/>
                    <a:pt x="2110106" y="52561"/>
                  </a:cubicBezTo>
                  <a:lnTo>
                    <a:pt x="2110106" y="2017519"/>
                  </a:lnTo>
                  <a:cubicBezTo>
                    <a:pt x="2110106" y="2031459"/>
                    <a:pt x="2104569" y="2044828"/>
                    <a:pt x="2094712" y="2054685"/>
                  </a:cubicBezTo>
                  <a:cubicBezTo>
                    <a:pt x="2084855" y="2064542"/>
                    <a:pt x="2071486" y="2070080"/>
                    <a:pt x="2057546" y="2070080"/>
                  </a:cubicBezTo>
                  <a:lnTo>
                    <a:pt x="52561" y="2070080"/>
                  </a:lnTo>
                  <a:cubicBezTo>
                    <a:pt x="38621" y="2070080"/>
                    <a:pt x="25252" y="2064542"/>
                    <a:pt x="15395" y="2054685"/>
                  </a:cubicBezTo>
                  <a:cubicBezTo>
                    <a:pt x="5538" y="2044828"/>
                    <a:pt x="0" y="2031459"/>
                    <a:pt x="0" y="2017519"/>
                  </a:cubicBezTo>
                  <a:lnTo>
                    <a:pt x="0" y="52561"/>
                  </a:lnTo>
                  <a:cubicBezTo>
                    <a:pt x="0" y="38621"/>
                    <a:pt x="5538" y="25252"/>
                    <a:pt x="15395" y="15395"/>
                  </a:cubicBezTo>
                  <a:cubicBezTo>
                    <a:pt x="25252" y="5538"/>
                    <a:pt x="38621" y="0"/>
                    <a:pt x="52561" y="0"/>
                  </a:cubicBezTo>
                  <a:close/>
                </a:path>
              </a:pathLst>
            </a:custGeom>
            <a:solidFill>
              <a:srgbClr val="FED1FF"/>
            </a:solidFill>
            <a:ln w="38100" cap="rnd">
              <a:solidFill>
                <a:srgbClr val="000000"/>
              </a:solidFill>
              <a:prstDash val="solid"/>
              <a:round/>
            </a:ln>
          </p:spPr>
        </p:sp>
        <p:sp>
          <p:nvSpPr>
            <p:cNvPr name="TextBox 8" id="8"/>
            <p:cNvSpPr txBox="true"/>
            <p:nvPr/>
          </p:nvSpPr>
          <p:spPr>
            <a:xfrm>
              <a:off x="0" y="-9525"/>
              <a:ext cx="2110106" cy="2079605"/>
            </a:xfrm>
            <a:prstGeom prst="rect">
              <a:avLst/>
            </a:prstGeom>
          </p:spPr>
          <p:txBody>
            <a:bodyPr anchor="ctr" rtlCol="false" tIns="50800" lIns="50800" bIns="50800" rIns="50800"/>
            <a:lstStyle/>
            <a:p>
              <a:pPr algn="ctr">
                <a:lnSpc>
                  <a:spcPts val="2991"/>
                </a:lnSpc>
              </a:pPr>
            </a:p>
          </p:txBody>
        </p:sp>
      </p:grpSp>
      <p:sp>
        <p:nvSpPr>
          <p:cNvPr name="Freeform 9" id="9"/>
          <p:cNvSpPr/>
          <p:nvPr/>
        </p:nvSpPr>
        <p:spPr>
          <a:xfrm flipH="false" flipV="false" rot="0">
            <a:off x="-1436554" y="6971694"/>
            <a:ext cx="3702324" cy="7351186"/>
          </a:xfrm>
          <a:custGeom>
            <a:avLst/>
            <a:gdLst/>
            <a:ahLst/>
            <a:cxnLst/>
            <a:rect r="r" b="b" t="t" l="l"/>
            <a:pathLst>
              <a:path h="7351186" w="3702324">
                <a:moveTo>
                  <a:pt x="0" y="0"/>
                </a:moveTo>
                <a:lnTo>
                  <a:pt x="3702324" y="0"/>
                </a:lnTo>
                <a:lnTo>
                  <a:pt x="3702324" y="7351186"/>
                </a:lnTo>
                <a:lnTo>
                  <a:pt x="0" y="73511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873601" y="8217221"/>
            <a:ext cx="4120766" cy="4075812"/>
          </a:xfrm>
          <a:custGeom>
            <a:avLst/>
            <a:gdLst/>
            <a:ahLst/>
            <a:cxnLst/>
            <a:rect r="r" b="b" t="t" l="l"/>
            <a:pathLst>
              <a:path h="4075812" w="4120766">
                <a:moveTo>
                  <a:pt x="4120766" y="0"/>
                </a:moveTo>
                <a:lnTo>
                  <a:pt x="0" y="0"/>
                </a:lnTo>
                <a:lnTo>
                  <a:pt x="0" y="4075812"/>
                </a:lnTo>
                <a:lnTo>
                  <a:pt x="4120766" y="4075812"/>
                </a:lnTo>
                <a:lnTo>
                  <a:pt x="412076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202079" y="2289716"/>
            <a:ext cx="2666628" cy="916350"/>
          </a:xfrm>
          <a:custGeom>
            <a:avLst/>
            <a:gdLst/>
            <a:ahLst/>
            <a:cxnLst/>
            <a:rect r="r" b="b" t="t" l="l"/>
            <a:pathLst>
              <a:path h="916350" w="2666628">
                <a:moveTo>
                  <a:pt x="0" y="0"/>
                </a:moveTo>
                <a:lnTo>
                  <a:pt x="2666628" y="0"/>
                </a:lnTo>
                <a:lnTo>
                  <a:pt x="2666628" y="916350"/>
                </a:lnTo>
                <a:lnTo>
                  <a:pt x="0" y="91635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8175788" y="1220584"/>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13" id="13"/>
          <p:cNvGrpSpPr/>
          <p:nvPr/>
        </p:nvGrpSpPr>
        <p:grpSpPr>
          <a:xfrm rot="0">
            <a:off x="8626382" y="339013"/>
            <a:ext cx="8632918" cy="7369548"/>
            <a:chOff x="0" y="0"/>
            <a:chExt cx="2424956" cy="2070080"/>
          </a:xfrm>
        </p:grpSpPr>
        <p:sp>
          <p:nvSpPr>
            <p:cNvPr name="Freeform 14" id="14"/>
            <p:cNvSpPr/>
            <p:nvPr/>
          </p:nvSpPr>
          <p:spPr>
            <a:xfrm flipH="false" flipV="false" rot="0">
              <a:off x="0" y="0"/>
              <a:ext cx="2424956" cy="2070080"/>
            </a:xfrm>
            <a:custGeom>
              <a:avLst/>
              <a:gdLst/>
              <a:ahLst/>
              <a:cxnLst/>
              <a:rect r="r" b="b" t="t" l="l"/>
              <a:pathLst>
                <a:path h="2070080" w="2424956">
                  <a:moveTo>
                    <a:pt x="45736" y="0"/>
                  </a:moveTo>
                  <a:lnTo>
                    <a:pt x="2379220" y="0"/>
                  </a:lnTo>
                  <a:cubicBezTo>
                    <a:pt x="2404479" y="0"/>
                    <a:pt x="2424956" y="20477"/>
                    <a:pt x="2424956" y="45736"/>
                  </a:cubicBezTo>
                  <a:lnTo>
                    <a:pt x="2424956" y="2024343"/>
                  </a:lnTo>
                  <a:cubicBezTo>
                    <a:pt x="2424956" y="2036474"/>
                    <a:pt x="2420137" y="2048107"/>
                    <a:pt x="2411560" y="2056684"/>
                  </a:cubicBezTo>
                  <a:cubicBezTo>
                    <a:pt x="2402983" y="2065261"/>
                    <a:pt x="2391350" y="2070080"/>
                    <a:pt x="2379220" y="2070080"/>
                  </a:cubicBezTo>
                  <a:lnTo>
                    <a:pt x="45736" y="2070080"/>
                  </a:lnTo>
                  <a:cubicBezTo>
                    <a:pt x="20477" y="2070080"/>
                    <a:pt x="0" y="2049603"/>
                    <a:pt x="0" y="2024343"/>
                  </a:cubicBezTo>
                  <a:lnTo>
                    <a:pt x="0" y="45736"/>
                  </a:lnTo>
                  <a:cubicBezTo>
                    <a:pt x="0" y="20477"/>
                    <a:pt x="20477" y="0"/>
                    <a:pt x="45736" y="0"/>
                  </a:cubicBezTo>
                  <a:close/>
                </a:path>
              </a:pathLst>
            </a:custGeom>
            <a:solidFill>
              <a:srgbClr val="FED1FF"/>
            </a:solidFill>
            <a:ln w="38100" cap="rnd">
              <a:solidFill>
                <a:srgbClr val="000000"/>
              </a:solidFill>
              <a:prstDash val="solid"/>
              <a:round/>
            </a:ln>
          </p:spPr>
        </p:sp>
        <p:sp>
          <p:nvSpPr>
            <p:cNvPr name="TextBox 15" id="15"/>
            <p:cNvSpPr txBox="true"/>
            <p:nvPr/>
          </p:nvSpPr>
          <p:spPr>
            <a:xfrm>
              <a:off x="0" y="-9525"/>
              <a:ext cx="2424956" cy="2079605"/>
            </a:xfrm>
            <a:prstGeom prst="rect">
              <a:avLst/>
            </a:prstGeom>
          </p:spPr>
          <p:txBody>
            <a:bodyPr anchor="ctr" rtlCol="false" tIns="50800" lIns="50800" bIns="50800" rIns="50800"/>
            <a:lstStyle/>
            <a:p>
              <a:pPr algn="ctr">
                <a:lnSpc>
                  <a:spcPts val="2991"/>
                </a:lnSpc>
              </a:pPr>
            </a:p>
          </p:txBody>
        </p:sp>
      </p:grpSp>
      <p:sp>
        <p:nvSpPr>
          <p:cNvPr name="Freeform 16" id="16"/>
          <p:cNvSpPr/>
          <p:nvPr/>
        </p:nvSpPr>
        <p:spPr>
          <a:xfrm flipH="false" flipV="false" rot="0">
            <a:off x="1414951" y="562567"/>
            <a:ext cx="6661724" cy="6922439"/>
          </a:xfrm>
          <a:custGeom>
            <a:avLst/>
            <a:gdLst/>
            <a:ahLst/>
            <a:cxnLst/>
            <a:rect r="r" b="b" t="t" l="l"/>
            <a:pathLst>
              <a:path h="6922439" w="6661724">
                <a:moveTo>
                  <a:pt x="0" y="0"/>
                </a:moveTo>
                <a:lnTo>
                  <a:pt x="6661723" y="0"/>
                </a:lnTo>
                <a:lnTo>
                  <a:pt x="6661723" y="6922439"/>
                </a:lnTo>
                <a:lnTo>
                  <a:pt x="0" y="6922439"/>
                </a:lnTo>
                <a:lnTo>
                  <a:pt x="0" y="0"/>
                </a:lnTo>
                <a:close/>
              </a:path>
            </a:pathLst>
          </a:custGeom>
          <a:blipFill>
            <a:blip r:embed="rId10"/>
            <a:stretch>
              <a:fillRect l="0" t="0" r="0" b="0"/>
            </a:stretch>
          </a:blipFill>
        </p:spPr>
      </p:sp>
      <p:sp>
        <p:nvSpPr>
          <p:cNvPr name="Freeform 17" id="17"/>
          <p:cNvSpPr/>
          <p:nvPr/>
        </p:nvSpPr>
        <p:spPr>
          <a:xfrm flipH="false" flipV="false" rot="0">
            <a:off x="8861227" y="562567"/>
            <a:ext cx="8183396" cy="6815194"/>
          </a:xfrm>
          <a:custGeom>
            <a:avLst/>
            <a:gdLst/>
            <a:ahLst/>
            <a:cxnLst/>
            <a:rect r="r" b="b" t="t" l="l"/>
            <a:pathLst>
              <a:path h="6815194" w="8183396">
                <a:moveTo>
                  <a:pt x="0" y="0"/>
                </a:moveTo>
                <a:lnTo>
                  <a:pt x="8183396" y="0"/>
                </a:lnTo>
                <a:lnTo>
                  <a:pt x="8183396" y="6815194"/>
                </a:lnTo>
                <a:lnTo>
                  <a:pt x="0" y="6815194"/>
                </a:lnTo>
                <a:lnTo>
                  <a:pt x="0" y="0"/>
                </a:lnTo>
                <a:close/>
              </a:path>
            </a:pathLst>
          </a:custGeom>
          <a:blipFill>
            <a:blip r:embed="rId11"/>
            <a:stretch>
              <a:fillRect l="0" t="0" r="0" b="0"/>
            </a:stretch>
          </a:blipFill>
        </p:spPr>
      </p:sp>
      <p:sp>
        <p:nvSpPr>
          <p:cNvPr name="TextBox 18" id="18"/>
          <p:cNvSpPr txBox="true"/>
          <p:nvPr/>
        </p:nvSpPr>
        <p:spPr>
          <a:xfrm rot="0">
            <a:off x="15948658" y="9517688"/>
            <a:ext cx="1845901"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14/23</a:t>
            </a:r>
          </a:p>
        </p:txBody>
      </p:sp>
      <p:sp>
        <p:nvSpPr>
          <p:cNvPr name="TextBox 19" id="19"/>
          <p:cNvSpPr txBox="true"/>
          <p:nvPr/>
        </p:nvSpPr>
        <p:spPr>
          <a:xfrm rot="0">
            <a:off x="6552300" y="8158811"/>
            <a:ext cx="10796598"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Exploratory Data Analysis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1028700" y="519507"/>
            <a:ext cx="14712666" cy="6926951"/>
            <a:chOff x="0" y="0"/>
            <a:chExt cx="3778148" cy="1778810"/>
          </a:xfrm>
        </p:grpSpPr>
        <p:sp>
          <p:nvSpPr>
            <p:cNvPr name="Freeform 6" id="6"/>
            <p:cNvSpPr/>
            <p:nvPr/>
          </p:nvSpPr>
          <p:spPr>
            <a:xfrm flipH="false" flipV="false" rot="0">
              <a:off x="0" y="0"/>
              <a:ext cx="3778148" cy="1778810"/>
            </a:xfrm>
            <a:custGeom>
              <a:avLst/>
              <a:gdLst/>
              <a:ahLst/>
              <a:cxnLst/>
              <a:rect r="r" b="b" t="t" l="l"/>
              <a:pathLst>
                <a:path h="1778810" w="3778148">
                  <a:moveTo>
                    <a:pt x="26837" y="0"/>
                  </a:moveTo>
                  <a:lnTo>
                    <a:pt x="3751311" y="0"/>
                  </a:lnTo>
                  <a:cubicBezTo>
                    <a:pt x="3766133" y="0"/>
                    <a:pt x="3778148" y="12015"/>
                    <a:pt x="3778148" y="26837"/>
                  </a:cubicBezTo>
                  <a:lnTo>
                    <a:pt x="3778148" y="1751974"/>
                  </a:lnTo>
                  <a:cubicBezTo>
                    <a:pt x="3778148" y="1766795"/>
                    <a:pt x="3766133" y="1778810"/>
                    <a:pt x="3751311" y="1778810"/>
                  </a:cubicBezTo>
                  <a:lnTo>
                    <a:pt x="26837" y="1778810"/>
                  </a:lnTo>
                  <a:cubicBezTo>
                    <a:pt x="12015" y="1778810"/>
                    <a:pt x="0" y="1766795"/>
                    <a:pt x="0" y="1751974"/>
                  </a:cubicBezTo>
                  <a:lnTo>
                    <a:pt x="0" y="26837"/>
                  </a:lnTo>
                  <a:cubicBezTo>
                    <a:pt x="0" y="12015"/>
                    <a:pt x="12015" y="0"/>
                    <a:pt x="26837" y="0"/>
                  </a:cubicBezTo>
                  <a:close/>
                </a:path>
              </a:pathLst>
            </a:custGeom>
            <a:solidFill>
              <a:srgbClr val="FED1FF"/>
            </a:solidFill>
            <a:ln w="38100" cap="rnd">
              <a:solidFill>
                <a:srgbClr val="000000"/>
              </a:solidFill>
              <a:prstDash val="solid"/>
              <a:round/>
            </a:ln>
          </p:spPr>
        </p:sp>
        <p:sp>
          <p:nvSpPr>
            <p:cNvPr name="TextBox 7" id="7"/>
            <p:cNvSpPr txBox="true"/>
            <p:nvPr/>
          </p:nvSpPr>
          <p:spPr>
            <a:xfrm>
              <a:off x="0" y="-9525"/>
              <a:ext cx="3778148" cy="1788335"/>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12203991" y="7351126"/>
            <a:ext cx="6798846" cy="6848655"/>
          </a:xfrm>
          <a:custGeom>
            <a:avLst/>
            <a:gdLst/>
            <a:ahLst/>
            <a:cxnLst/>
            <a:rect r="r" b="b" t="t" l="l"/>
            <a:pathLst>
              <a:path h="6848655" w="6798846">
                <a:moveTo>
                  <a:pt x="0" y="0"/>
                </a:moveTo>
                <a:lnTo>
                  <a:pt x="6798846" y="0"/>
                </a:lnTo>
                <a:lnTo>
                  <a:pt x="6798846" y="6848655"/>
                </a:lnTo>
                <a:lnTo>
                  <a:pt x="0" y="6848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948135" y="3354541"/>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899430" y="1541673"/>
            <a:ext cx="4094663" cy="1407075"/>
          </a:xfrm>
          <a:custGeom>
            <a:avLst/>
            <a:gdLst/>
            <a:ahLst/>
            <a:cxnLst/>
            <a:rect r="r" b="b" t="t" l="l"/>
            <a:pathLst>
              <a:path h="1407075" w="4094663">
                <a:moveTo>
                  <a:pt x="0" y="0"/>
                </a:moveTo>
                <a:lnTo>
                  <a:pt x="4094663" y="0"/>
                </a:lnTo>
                <a:lnTo>
                  <a:pt x="4094663" y="1407075"/>
                </a:lnTo>
                <a:lnTo>
                  <a:pt x="0" y="1407075"/>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335354" y="1574184"/>
            <a:ext cx="1257918" cy="671026"/>
          </a:xfrm>
          <a:custGeom>
            <a:avLst/>
            <a:gdLst/>
            <a:ahLst/>
            <a:cxnLst/>
            <a:rect r="r" b="b" t="t" l="l"/>
            <a:pathLst>
              <a:path h="671026" w="1257918">
                <a:moveTo>
                  <a:pt x="0" y="0"/>
                </a:moveTo>
                <a:lnTo>
                  <a:pt x="1257918" y="0"/>
                </a:lnTo>
                <a:lnTo>
                  <a:pt x="1257918" y="671027"/>
                </a:lnTo>
                <a:lnTo>
                  <a:pt x="0" y="671027"/>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399741" y="4444686"/>
            <a:ext cx="1257918" cy="671026"/>
          </a:xfrm>
          <a:custGeom>
            <a:avLst/>
            <a:gdLst/>
            <a:ahLst/>
            <a:cxnLst/>
            <a:rect r="r" b="b" t="t" l="l"/>
            <a:pathLst>
              <a:path h="671026" w="1257918">
                <a:moveTo>
                  <a:pt x="0" y="0"/>
                </a:moveTo>
                <a:lnTo>
                  <a:pt x="1257918" y="0"/>
                </a:lnTo>
                <a:lnTo>
                  <a:pt x="1257918" y="671026"/>
                </a:lnTo>
                <a:lnTo>
                  <a:pt x="0" y="671026"/>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false" flipV="false" rot="0">
            <a:off x="1346773" y="833362"/>
            <a:ext cx="14076519" cy="6299242"/>
          </a:xfrm>
          <a:custGeom>
            <a:avLst/>
            <a:gdLst/>
            <a:ahLst/>
            <a:cxnLst/>
            <a:rect r="r" b="b" t="t" l="l"/>
            <a:pathLst>
              <a:path h="6299242" w="14076519">
                <a:moveTo>
                  <a:pt x="0" y="0"/>
                </a:moveTo>
                <a:lnTo>
                  <a:pt x="14076519" y="0"/>
                </a:lnTo>
                <a:lnTo>
                  <a:pt x="14076519" y="6299242"/>
                </a:lnTo>
                <a:lnTo>
                  <a:pt x="0" y="6299242"/>
                </a:lnTo>
                <a:lnTo>
                  <a:pt x="0" y="0"/>
                </a:lnTo>
                <a:close/>
              </a:path>
            </a:pathLst>
          </a:custGeom>
          <a:blipFill>
            <a:blip r:embed="rId8"/>
            <a:stretch>
              <a:fillRect l="0" t="0" r="0" b="0"/>
            </a:stretch>
          </a:blipFill>
        </p:spPr>
      </p:sp>
      <p:sp>
        <p:nvSpPr>
          <p:cNvPr name="TextBox 14" id="14"/>
          <p:cNvSpPr txBox="true"/>
          <p:nvPr/>
        </p:nvSpPr>
        <p:spPr>
          <a:xfrm rot="0">
            <a:off x="373379" y="9508446"/>
            <a:ext cx="1528091"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15/23</a:t>
            </a:r>
          </a:p>
        </p:txBody>
      </p:sp>
      <p:sp>
        <p:nvSpPr>
          <p:cNvPr name="TextBox 15" id="15"/>
          <p:cNvSpPr txBox="true"/>
          <p:nvPr/>
        </p:nvSpPr>
        <p:spPr>
          <a:xfrm rot="0">
            <a:off x="1028700" y="8095255"/>
            <a:ext cx="10796598"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Exploratory Data Analysis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231614" y="386902"/>
            <a:ext cx="8383048" cy="6534366"/>
            <a:chOff x="0" y="0"/>
            <a:chExt cx="2528656" cy="1971021"/>
          </a:xfrm>
        </p:grpSpPr>
        <p:sp>
          <p:nvSpPr>
            <p:cNvPr name="Freeform 6" id="6"/>
            <p:cNvSpPr/>
            <p:nvPr/>
          </p:nvSpPr>
          <p:spPr>
            <a:xfrm flipH="false" flipV="false" rot="0">
              <a:off x="0" y="0"/>
              <a:ext cx="2528656" cy="1971021"/>
            </a:xfrm>
            <a:custGeom>
              <a:avLst/>
              <a:gdLst/>
              <a:ahLst/>
              <a:cxnLst/>
              <a:rect r="r" b="b" t="t" l="l"/>
              <a:pathLst>
                <a:path h="1971021" w="2528656">
                  <a:moveTo>
                    <a:pt x="47100" y="0"/>
                  </a:moveTo>
                  <a:lnTo>
                    <a:pt x="2481556" y="0"/>
                  </a:lnTo>
                  <a:cubicBezTo>
                    <a:pt x="2494048" y="0"/>
                    <a:pt x="2506028" y="4962"/>
                    <a:pt x="2514861" y="13795"/>
                  </a:cubicBezTo>
                  <a:cubicBezTo>
                    <a:pt x="2523693" y="22628"/>
                    <a:pt x="2528656" y="34608"/>
                    <a:pt x="2528656" y="47100"/>
                  </a:cubicBezTo>
                  <a:lnTo>
                    <a:pt x="2528656" y="1923921"/>
                  </a:lnTo>
                  <a:cubicBezTo>
                    <a:pt x="2528656" y="1936413"/>
                    <a:pt x="2523693" y="1948393"/>
                    <a:pt x="2514861" y="1957226"/>
                  </a:cubicBezTo>
                  <a:cubicBezTo>
                    <a:pt x="2506028" y="1966058"/>
                    <a:pt x="2494048" y="1971021"/>
                    <a:pt x="2481556" y="1971021"/>
                  </a:cubicBezTo>
                  <a:lnTo>
                    <a:pt x="47100" y="1971021"/>
                  </a:lnTo>
                  <a:cubicBezTo>
                    <a:pt x="34608" y="1971021"/>
                    <a:pt x="22628" y="1966058"/>
                    <a:pt x="13795" y="1957226"/>
                  </a:cubicBezTo>
                  <a:cubicBezTo>
                    <a:pt x="4962" y="1948393"/>
                    <a:pt x="0" y="1936413"/>
                    <a:pt x="0" y="1923921"/>
                  </a:cubicBezTo>
                  <a:lnTo>
                    <a:pt x="0" y="47100"/>
                  </a:lnTo>
                  <a:cubicBezTo>
                    <a:pt x="0" y="34608"/>
                    <a:pt x="4962" y="22628"/>
                    <a:pt x="13795" y="13795"/>
                  </a:cubicBezTo>
                  <a:cubicBezTo>
                    <a:pt x="22628" y="4962"/>
                    <a:pt x="34608" y="0"/>
                    <a:pt x="47100" y="0"/>
                  </a:cubicBezTo>
                  <a:close/>
                </a:path>
              </a:pathLst>
            </a:custGeom>
            <a:solidFill>
              <a:srgbClr val="C5E898"/>
            </a:solidFill>
            <a:ln w="38100" cap="rnd">
              <a:solidFill>
                <a:srgbClr val="000000"/>
              </a:solidFill>
              <a:prstDash val="solid"/>
              <a:round/>
            </a:ln>
          </p:spPr>
        </p:sp>
        <p:sp>
          <p:nvSpPr>
            <p:cNvPr name="TextBox 7" id="7"/>
            <p:cNvSpPr txBox="true"/>
            <p:nvPr/>
          </p:nvSpPr>
          <p:spPr>
            <a:xfrm>
              <a:off x="0" y="-9525"/>
              <a:ext cx="2528656" cy="1980546"/>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16425952" y="3846561"/>
            <a:ext cx="3078926" cy="1058031"/>
          </a:xfrm>
          <a:custGeom>
            <a:avLst/>
            <a:gdLst/>
            <a:ahLst/>
            <a:cxnLst/>
            <a:rect r="r" b="b" t="t" l="l"/>
            <a:pathLst>
              <a:path h="1058031" w="3078926">
                <a:moveTo>
                  <a:pt x="0" y="0"/>
                </a:moveTo>
                <a:lnTo>
                  <a:pt x="3078926" y="0"/>
                </a:lnTo>
                <a:lnTo>
                  <a:pt x="3078926" y="1058031"/>
                </a:lnTo>
                <a:lnTo>
                  <a:pt x="0" y="1058031"/>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11010" y="4375576"/>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746107" y="2799243"/>
            <a:ext cx="857082" cy="457204"/>
          </a:xfrm>
          <a:custGeom>
            <a:avLst/>
            <a:gdLst/>
            <a:ahLst/>
            <a:cxnLst/>
            <a:rect r="r" b="b" t="t" l="l"/>
            <a:pathLst>
              <a:path h="457204" w="857082">
                <a:moveTo>
                  <a:pt x="0" y="0"/>
                </a:moveTo>
                <a:lnTo>
                  <a:pt x="857082" y="0"/>
                </a:lnTo>
                <a:lnTo>
                  <a:pt x="857082" y="457204"/>
                </a:lnTo>
                <a:lnTo>
                  <a:pt x="0" y="457204"/>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true" flipV="false" rot="0">
            <a:off x="-623064" y="6397078"/>
            <a:ext cx="5822506" cy="5430811"/>
          </a:xfrm>
          <a:custGeom>
            <a:avLst/>
            <a:gdLst/>
            <a:ahLst/>
            <a:cxnLst/>
            <a:rect r="r" b="b" t="t" l="l"/>
            <a:pathLst>
              <a:path h="5430811" w="5822506">
                <a:moveTo>
                  <a:pt x="5822506" y="0"/>
                </a:moveTo>
                <a:lnTo>
                  <a:pt x="0" y="0"/>
                </a:lnTo>
                <a:lnTo>
                  <a:pt x="0" y="5430810"/>
                </a:lnTo>
                <a:lnTo>
                  <a:pt x="5822506" y="5430810"/>
                </a:lnTo>
                <a:lnTo>
                  <a:pt x="5822506"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8865199" y="386902"/>
            <a:ext cx="9191187" cy="6534366"/>
            <a:chOff x="0" y="0"/>
            <a:chExt cx="2772422" cy="1971021"/>
          </a:xfrm>
        </p:grpSpPr>
        <p:sp>
          <p:nvSpPr>
            <p:cNvPr name="Freeform 13" id="13"/>
            <p:cNvSpPr/>
            <p:nvPr/>
          </p:nvSpPr>
          <p:spPr>
            <a:xfrm flipH="false" flipV="false" rot="0">
              <a:off x="0" y="0"/>
              <a:ext cx="2772422" cy="1971021"/>
            </a:xfrm>
            <a:custGeom>
              <a:avLst/>
              <a:gdLst/>
              <a:ahLst/>
              <a:cxnLst/>
              <a:rect r="r" b="b" t="t" l="l"/>
              <a:pathLst>
                <a:path h="1971021" w="2772422">
                  <a:moveTo>
                    <a:pt x="42958" y="0"/>
                  </a:moveTo>
                  <a:lnTo>
                    <a:pt x="2729464" y="0"/>
                  </a:lnTo>
                  <a:cubicBezTo>
                    <a:pt x="2740857" y="0"/>
                    <a:pt x="2751784" y="4526"/>
                    <a:pt x="2759840" y="12582"/>
                  </a:cubicBezTo>
                  <a:cubicBezTo>
                    <a:pt x="2767896" y="20638"/>
                    <a:pt x="2772422" y="31565"/>
                    <a:pt x="2772422" y="42958"/>
                  </a:cubicBezTo>
                  <a:lnTo>
                    <a:pt x="2772422" y="1928063"/>
                  </a:lnTo>
                  <a:cubicBezTo>
                    <a:pt x="2772422" y="1939456"/>
                    <a:pt x="2767896" y="1950382"/>
                    <a:pt x="2759840" y="1958439"/>
                  </a:cubicBezTo>
                  <a:cubicBezTo>
                    <a:pt x="2751784" y="1966495"/>
                    <a:pt x="2740857" y="1971021"/>
                    <a:pt x="2729464" y="1971021"/>
                  </a:cubicBezTo>
                  <a:lnTo>
                    <a:pt x="42958" y="1971021"/>
                  </a:lnTo>
                  <a:cubicBezTo>
                    <a:pt x="31565" y="1971021"/>
                    <a:pt x="20638" y="1966495"/>
                    <a:pt x="12582" y="1958439"/>
                  </a:cubicBezTo>
                  <a:cubicBezTo>
                    <a:pt x="4526" y="1950382"/>
                    <a:pt x="0" y="1939456"/>
                    <a:pt x="0" y="1928063"/>
                  </a:cubicBezTo>
                  <a:lnTo>
                    <a:pt x="0" y="42958"/>
                  </a:lnTo>
                  <a:cubicBezTo>
                    <a:pt x="0" y="31565"/>
                    <a:pt x="4526" y="20638"/>
                    <a:pt x="12582" y="12582"/>
                  </a:cubicBezTo>
                  <a:cubicBezTo>
                    <a:pt x="20638" y="4526"/>
                    <a:pt x="31565" y="0"/>
                    <a:pt x="42958" y="0"/>
                  </a:cubicBezTo>
                  <a:close/>
                </a:path>
              </a:pathLst>
            </a:custGeom>
            <a:solidFill>
              <a:srgbClr val="C5E898"/>
            </a:solidFill>
            <a:ln w="38100" cap="rnd">
              <a:solidFill>
                <a:srgbClr val="000000"/>
              </a:solidFill>
              <a:prstDash val="solid"/>
              <a:round/>
            </a:ln>
          </p:spPr>
        </p:sp>
        <p:sp>
          <p:nvSpPr>
            <p:cNvPr name="TextBox 14" id="14"/>
            <p:cNvSpPr txBox="true"/>
            <p:nvPr/>
          </p:nvSpPr>
          <p:spPr>
            <a:xfrm>
              <a:off x="0" y="-9525"/>
              <a:ext cx="2772422" cy="1980546"/>
            </a:xfrm>
            <a:prstGeom prst="rect">
              <a:avLst/>
            </a:prstGeom>
          </p:spPr>
          <p:txBody>
            <a:bodyPr anchor="ctr" rtlCol="false" tIns="50800" lIns="50800" bIns="50800" rIns="50800"/>
            <a:lstStyle/>
            <a:p>
              <a:pPr algn="ctr">
                <a:lnSpc>
                  <a:spcPts val="2991"/>
                </a:lnSpc>
              </a:pPr>
            </a:p>
          </p:txBody>
        </p:sp>
      </p:grpSp>
      <p:sp>
        <p:nvSpPr>
          <p:cNvPr name="Freeform 15" id="15"/>
          <p:cNvSpPr/>
          <p:nvPr/>
        </p:nvSpPr>
        <p:spPr>
          <a:xfrm flipH="false" flipV="false" rot="0">
            <a:off x="541653" y="638215"/>
            <a:ext cx="7762970" cy="6031740"/>
          </a:xfrm>
          <a:custGeom>
            <a:avLst/>
            <a:gdLst/>
            <a:ahLst/>
            <a:cxnLst/>
            <a:rect r="r" b="b" t="t" l="l"/>
            <a:pathLst>
              <a:path h="6031740" w="7762970">
                <a:moveTo>
                  <a:pt x="0" y="0"/>
                </a:moveTo>
                <a:lnTo>
                  <a:pt x="7762970" y="0"/>
                </a:lnTo>
                <a:lnTo>
                  <a:pt x="7762970" y="6031740"/>
                </a:lnTo>
                <a:lnTo>
                  <a:pt x="0" y="6031740"/>
                </a:lnTo>
                <a:lnTo>
                  <a:pt x="0" y="0"/>
                </a:lnTo>
                <a:close/>
              </a:path>
            </a:pathLst>
          </a:custGeom>
          <a:blipFill>
            <a:blip r:embed="rId8"/>
            <a:stretch>
              <a:fillRect l="0" t="0" r="0" b="0"/>
            </a:stretch>
          </a:blipFill>
        </p:spPr>
      </p:sp>
      <p:sp>
        <p:nvSpPr>
          <p:cNvPr name="Freeform 16" id="16"/>
          <p:cNvSpPr/>
          <p:nvPr/>
        </p:nvSpPr>
        <p:spPr>
          <a:xfrm flipH="false" flipV="false" rot="0">
            <a:off x="9129202" y="638215"/>
            <a:ext cx="8663181" cy="6031740"/>
          </a:xfrm>
          <a:custGeom>
            <a:avLst/>
            <a:gdLst/>
            <a:ahLst/>
            <a:cxnLst/>
            <a:rect r="r" b="b" t="t" l="l"/>
            <a:pathLst>
              <a:path h="6031740" w="8663181">
                <a:moveTo>
                  <a:pt x="0" y="0"/>
                </a:moveTo>
                <a:lnTo>
                  <a:pt x="8663181" y="0"/>
                </a:lnTo>
                <a:lnTo>
                  <a:pt x="8663181" y="6031740"/>
                </a:lnTo>
                <a:lnTo>
                  <a:pt x="0" y="6031740"/>
                </a:lnTo>
                <a:lnTo>
                  <a:pt x="0" y="0"/>
                </a:lnTo>
                <a:close/>
              </a:path>
            </a:pathLst>
          </a:custGeom>
          <a:blipFill>
            <a:blip r:embed="rId9"/>
            <a:stretch>
              <a:fillRect l="0" t="0" r="0" b="0"/>
            </a:stretch>
          </a:blipFill>
        </p:spPr>
      </p:sp>
      <p:sp>
        <p:nvSpPr>
          <p:cNvPr name="TextBox 17" id="17"/>
          <p:cNvSpPr txBox="true"/>
          <p:nvPr/>
        </p:nvSpPr>
        <p:spPr>
          <a:xfrm rot="0">
            <a:off x="15948658" y="9517688"/>
            <a:ext cx="1544818"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16/23</a:t>
            </a:r>
          </a:p>
        </p:txBody>
      </p:sp>
      <p:sp>
        <p:nvSpPr>
          <p:cNvPr name="TextBox 18" id="18"/>
          <p:cNvSpPr txBox="true"/>
          <p:nvPr/>
        </p:nvSpPr>
        <p:spPr>
          <a:xfrm rot="0">
            <a:off x="6552300" y="8023617"/>
            <a:ext cx="10796598"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Exploratory Data Analysis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sp>
        <p:nvSpPr>
          <p:cNvPr name="Freeform 5" id="5"/>
          <p:cNvSpPr/>
          <p:nvPr/>
        </p:nvSpPr>
        <p:spPr>
          <a:xfrm flipH="false" flipV="false" rot="0">
            <a:off x="-1899430" y="1541673"/>
            <a:ext cx="4094663" cy="1407075"/>
          </a:xfrm>
          <a:custGeom>
            <a:avLst/>
            <a:gdLst/>
            <a:ahLst/>
            <a:cxnLst/>
            <a:rect r="r" b="b" t="t" l="l"/>
            <a:pathLst>
              <a:path h="1407075" w="4094663">
                <a:moveTo>
                  <a:pt x="0" y="0"/>
                </a:moveTo>
                <a:lnTo>
                  <a:pt x="4094663" y="0"/>
                </a:lnTo>
                <a:lnTo>
                  <a:pt x="4094663" y="1407075"/>
                </a:lnTo>
                <a:lnTo>
                  <a:pt x="0" y="1407075"/>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04409" y="526747"/>
            <a:ext cx="9749486" cy="6664568"/>
            <a:chOff x="0" y="0"/>
            <a:chExt cx="2576918" cy="1761533"/>
          </a:xfrm>
        </p:grpSpPr>
        <p:sp>
          <p:nvSpPr>
            <p:cNvPr name="Freeform 7" id="7"/>
            <p:cNvSpPr/>
            <p:nvPr/>
          </p:nvSpPr>
          <p:spPr>
            <a:xfrm flipH="false" flipV="false" rot="0">
              <a:off x="0" y="0"/>
              <a:ext cx="2576918" cy="1761533"/>
            </a:xfrm>
            <a:custGeom>
              <a:avLst/>
              <a:gdLst/>
              <a:ahLst/>
              <a:cxnLst/>
              <a:rect r="r" b="b" t="t" l="l"/>
              <a:pathLst>
                <a:path h="1761533" w="2576918">
                  <a:moveTo>
                    <a:pt x="40498" y="0"/>
                  </a:moveTo>
                  <a:lnTo>
                    <a:pt x="2536420" y="0"/>
                  </a:lnTo>
                  <a:cubicBezTo>
                    <a:pt x="2547160" y="0"/>
                    <a:pt x="2557461" y="4267"/>
                    <a:pt x="2565056" y="11862"/>
                  </a:cubicBezTo>
                  <a:cubicBezTo>
                    <a:pt x="2572651" y="19457"/>
                    <a:pt x="2576918" y="29758"/>
                    <a:pt x="2576918" y="40498"/>
                  </a:cubicBezTo>
                  <a:lnTo>
                    <a:pt x="2576918" y="1721035"/>
                  </a:lnTo>
                  <a:cubicBezTo>
                    <a:pt x="2576918" y="1743402"/>
                    <a:pt x="2558786" y="1761533"/>
                    <a:pt x="2536420" y="1761533"/>
                  </a:cubicBezTo>
                  <a:lnTo>
                    <a:pt x="40498" y="1761533"/>
                  </a:lnTo>
                  <a:cubicBezTo>
                    <a:pt x="18132" y="1761533"/>
                    <a:pt x="0" y="1743402"/>
                    <a:pt x="0" y="1721035"/>
                  </a:cubicBezTo>
                  <a:lnTo>
                    <a:pt x="0" y="40498"/>
                  </a:lnTo>
                  <a:cubicBezTo>
                    <a:pt x="0" y="18132"/>
                    <a:pt x="18132" y="0"/>
                    <a:pt x="40498" y="0"/>
                  </a:cubicBezTo>
                  <a:close/>
                </a:path>
              </a:pathLst>
            </a:custGeom>
            <a:solidFill>
              <a:srgbClr val="FED1FF"/>
            </a:solidFill>
            <a:ln w="38100" cap="rnd">
              <a:solidFill>
                <a:srgbClr val="000000"/>
              </a:solidFill>
              <a:prstDash val="solid"/>
              <a:round/>
            </a:ln>
          </p:spPr>
        </p:sp>
        <p:sp>
          <p:nvSpPr>
            <p:cNvPr name="TextBox 8" id="8"/>
            <p:cNvSpPr txBox="true"/>
            <p:nvPr/>
          </p:nvSpPr>
          <p:spPr>
            <a:xfrm>
              <a:off x="0" y="-9525"/>
              <a:ext cx="2576918" cy="1771058"/>
            </a:xfrm>
            <a:prstGeom prst="rect">
              <a:avLst/>
            </a:prstGeom>
          </p:spPr>
          <p:txBody>
            <a:bodyPr anchor="ctr" rtlCol="false" tIns="50800" lIns="50800" bIns="50800" rIns="50800"/>
            <a:lstStyle/>
            <a:p>
              <a:pPr algn="ctr">
                <a:lnSpc>
                  <a:spcPts val="2991"/>
                </a:lnSpc>
              </a:pPr>
            </a:p>
          </p:txBody>
        </p:sp>
      </p:grpSp>
      <p:sp>
        <p:nvSpPr>
          <p:cNvPr name="Freeform 9" id="9"/>
          <p:cNvSpPr/>
          <p:nvPr/>
        </p:nvSpPr>
        <p:spPr>
          <a:xfrm flipH="false" flipV="false" rot="0">
            <a:off x="12027183" y="6667775"/>
            <a:ext cx="6798846" cy="6848655"/>
          </a:xfrm>
          <a:custGeom>
            <a:avLst/>
            <a:gdLst/>
            <a:ahLst/>
            <a:cxnLst/>
            <a:rect r="r" b="b" t="t" l="l"/>
            <a:pathLst>
              <a:path h="6848655" w="6798846">
                <a:moveTo>
                  <a:pt x="0" y="0"/>
                </a:moveTo>
                <a:lnTo>
                  <a:pt x="6798847" y="0"/>
                </a:lnTo>
                <a:lnTo>
                  <a:pt x="6798847" y="6848654"/>
                </a:lnTo>
                <a:lnTo>
                  <a:pt x="0" y="6848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948135" y="3354541"/>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6335354" y="1574184"/>
            <a:ext cx="1257918" cy="671026"/>
          </a:xfrm>
          <a:custGeom>
            <a:avLst/>
            <a:gdLst/>
            <a:ahLst/>
            <a:cxnLst/>
            <a:rect r="r" b="b" t="t" l="l"/>
            <a:pathLst>
              <a:path h="671026" w="1257918">
                <a:moveTo>
                  <a:pt x="0" y="0"/>
                </a:moveTo>
                <a:lnTo>
                  <a:pt x="1257918" y="0"/>
                </a:lnTo>
                <a:lnTo>
                  <a:pt x="1257918" y="671027"/>
                </a:lnTo>
                <a:lnTo>
                  <a:pt x="0" y="671027"/>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399741" y="4444686"/>
            <a:ext cx="1257918" cy="671026"/>
          </a:xfrm>
          <a:custGeom>
            <a:avLst/>
            <a:gdLst/>
            <a:ahLst/>
            <a:cxnLst/>
            <a:rect r="r" b="b" t="t" l="l"/>
            <a:pathLst>
              <a:path h="671026" w="1257918">
                <a:moveTo>
                  <a:pt x="0" y="0"/>
                </a:moveTo>
                <a:lnTo>
                  <a:pt x="1257918" y="0"/>
                </a:lnTo>
                <a:lnTo>
                  <a:pt x="1257918" y="671026"/>
                </a:lnTo>
                <a:lnTo>
                  <a:pt x="0" y="671026"/>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false" flipV="false" rot="0">
            <a:off x="1365187" y="936319"/>
            <a:ext cx="8627929" cy="5845422"/>
          </a:xfrm>
          <a:custGeom>
            <a:avLst/>
            <a:gdLst/>
            <a:ahLst/>
            <a:cxnLst/>
            <a:rect r="r" b="b" t="t" l="l"/>
            <a:pathLst>
              <a:path h="5845422" w="8627929">
                <a:moveTo>
                  <a:pt x="0" y="0"/>
                </a:moveTo>
                <a:lnTo>
                  <a:pt x="8627929" y="0"/>
                </a:lnTo>
                <a:lnTo>
                  <a:pt x="8627929" y="5845422"/>
                </a:lnTo>
                <a:lnTo>
                  <a:pt x="0" y="5845422"/>
                </a:lnTo>
                <a:lnTo>
                  <a:pt x="0" y="0"/>
                </a:lnTo>
                <a:close/>
              </a:path>
            </a:pathLst>
          </a:custGeom>
          <a:blipFill>
            <a:blip r:embed="rId8"/>
            <a:stretch>
              <a:fillRect l="0" t="0" r="0" b="0"/>
            </a:stretch>
          </a:blipFill>
        </p:spPr>
      </p:sp>
      <p:sp>
        <p:nvSpPr>
          <p:cNvPr name="TextBox 14" id="14"/>
          <p:cNvSpPr txBox="true"/>
          <p:nvPr/>
        </p:nvSpPr>
        <p:spPr>
          <a:xfrm rot="0">
            <a:off x="15948658" y="481525"/>
            <a:ext cx="1644614"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17/23</a:t>
            </a:r>
          </a:p>
        </p:txBody>
      </p:sp>
      <p:sp>
        <p:nvSpPr>
          <p:cNvPr name="TextBox 15" id="15"/>
          <p:cNvSpPr txBox="true"/>
          <p:nvPr/>
        </p:nvSpPr>
        <p:spPr>
          <a:xfrm rot="0">
            <a:off x="804409" y="7683627"/>
            <a:ext cx="10796598"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Data Preprocessing</a:t>
            </a:r>
          </a:p>
        </p:txBody>
      </p:sp>
      <p:sp>
        <p:nvSpPr>
          <p:cNvPr name="TextBox 16" id="16"/>
          <p:cNvSpPr txBox="true"/>
          <p:nvPr/>
        </p:nvSpPr>
        <p:spPr>
          <a:xfrm rot="0">
            <a:off x="804409" y="8393745"/>
            <a:ext cx="7417121" cy="591002"/>
          </a:xfrm>
          <a:prstGeom prst="rect">
            <a:avLst/>
          </a:prstGeom>
        </p:spPr>
        <p:txBody>
          <a:bodyPr anchor="t" rtlCol="false" tIns="0" lIns="0" bIns="0" rIns="0">
            <a:spAutoFit/>
          </a:bodyPr>
          <a:lstStyle/>
          <a:p>
            <a:pPr algn="l">
              <a:lnSpc>
                <a:spcPts val="4700"/>
              </a:lnSpc>
            </a:pPr>
            <a:r>
              <a:rPr lang="en-US" sz="3357">
                <a:solidFill>
                  <a:srgbClr val="000000"/>
                </a:solidFill>
                <a:latin typeface="Neue Machina"/>
                <a:ea typeface="Neue Machina"/>
                <a:cs typeface="Neue Machina"/>
                <a:sym typeface="Neue Machina"/>
              </a:rPr>
              <a:t>Data Cleaning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804409" y="866505"/>
            <a:ext cx="11222774" cy="6232955"/>
            <a:chOff x="0" y="0"/>
            <a:chExt cx="2966327" cy="1647452"/>
          </a:xfrm>
        </p:grpSpPr>
        <p:sp>
          <p:nvSpPr>
            <p:cNvPr name="Freeform 6" id="6"/>
            <p:cNvSpPr/>
            <p:nvPr/>
          </p:nvSpPr>
          <p:spPr>
            <a:xfrm flipH="false" flipV="false" rot="0">
              <a:off x="0" y="0"/>
              <a:ext cx="2966327" cy="1647452"/>
            </a:xfrm>
            <a:custGeom>
              <a:avLst/>
              <a:gdLst/>
              <a:ahLst/>
              <a:cxnLst/>
              <a:rect r="r" b="b" t="t" l="l"/>
              <a:pathLst>
                <a:path h="1647452" w="2966327">
                  <a:moveTo>
                    <a:pt x="35182" y="0"/>
                  </a:moveTo>
                  <a:lnTo>
                    <a:pt x="2931146" y="0"/>
                  </a:lnTo>
                  <a:cubicBezTo>
                    <a:pt x="2950576" y="0"/>
                    <a:pt x="2966327" y="15751"/>
                    <a:pt x="2966327" y="35182"/>
                  </a:cubicBezTo>
                  <a:lnTo>
                    <a:pt x="2966327" y="1612270"/>
                  </a:lnTo>
                  <a:cubicBezTo>
                    <a:pt x="2966327" y="1631701"/>
                    <a:pt x="2950576" y="1647452"/>
                    <a:pt x="2931146" y="1647452"/>
                  </a:cubicBezTo>
                  <a:lnTo>
                    <a:pt x="35182" y="1647452"/>
                  </a:lnTo>
                  <a:cubicBezTo>
                    <a:pt x="15751" y="1647452"/>
                    <a:pt x="0" y="1631701"/>
                    <a:pt x="0" y="1612270"/>
                  </a:cubicBezTo>
                  <a:lnTo>
                    <a:pt x="0" y="35182"/>
                  </a:lnTo>
                  <a:cubicBezTo>
                    <a:pt x="0" y="15751"/>
                    <a:pt x="15751" y="0"/>
                    <a:pt x="35182" y="0"/>
                  </a:cubicBezTo>
                  <a:close/>
                </a:path>
              </a:pathLst>
            </a:custGeom>
            <a:solidFill>
              <a:srgbClr val="FED1FF"/>
            </a:solidFill>
            <a:ln w="38100" cap="rnd">
              <a:solidFill>
                <a:srgbClr val="000000"/>
              </a:solidFill>
              <a:prstDash val="solid"/>
              <a:round/>
            </a:ln>
          </p:spPr>
        </p:sp>
        <p:sp>
          <p:nvSpPr>
            <p:cNvPr name="TextBox 7" id="7"/>
            <p:cNvSpPr txBox="true"/>
            <p:nvPr/>
          </p:nvSpPr>
          <p:spPr>
            <a:xfrm>
              <a:off x="0" y="-9525"/>
              <a:ext cx="2966327" cy="1656977"/>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12027183" y="6667775"/>
            <a:ext cx="6798846" cy="6848655"/>
          </a:xfrm>
          <a:custGeom>
            <a:avLst/>
            <a:gdLst/>
            <a:ahLst/>
            <a:cxnLst/>
            <a:rect r="r" b="b" t="t" l="l"/>
            <a:pathLst>
              <a:path h="6848655" w="6798846">
                <a:moveTo>
                  <a:pt x="0" y="0"/>
                </a:moveTo>
                <a:lnTo>
                  <a:pt x="6798847" y="0"/>
                </a:lnTo>
                <a:lnTo>
                  <a:pt x="6798847" y="6848654"/>
                </a:lnTo>
                <a:lnTo>
                  <a:pt x="0" y="6848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948135" y="3354541"/>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335354" y="1574184"/>
            <a:ext cx="1257918" cy="671026"/>
          </a:xfrm>
          <a:custGeom>
            <a:avLst/>
            <a:gdLst/>
            <a:ahLst/>
            <a:cxnLst/>
            <a:rect r="r" b="b" t="t" l="l"/>
            <a:pathLst>
              <a:path h="671026" w="1257918">
                <a:moveTo>
                  <a:pt x="0" y="0"/>
                </a:moveTo>
                <a:lnTo>
                  <a:pt x="1257918" y="0"/>
                </a:lnTo>
                <a:lnTo>
                  <a:pt x="1257918" y="671027"/>
                </a:lnTo>
                <a:lnTo>
                  <a:pt x="0" y="671027"/>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0">
            <a:off x="399741" y="4444686"/>
            <a:ext cx="1257918" cy="671026"/>
          </a:xfrm>
          <a:custGeom>
            <a:avLst/>
            <a:gdLst/>
            <a:ahLst/>
            <a:cxnLst/>
            <a:rect r="r" b="b" t="t" l="l"/>
            <a:pathLst>
              <a:path h="671026" w="1257918">
                <a:moveTo>
                  <a:pt x="0" y="0"/>
                </a:moveTo>
                <a:lnTo>
                  <a:pt x="1257918" y="0"/>
                </a:lnTo>
                <a:lnTo>
                  <a:pt x="1257918" y="671026"/>
                </a:lnTo>
                <a:lnTo>
                  <a:pt x="0" y="671026"/>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1899430" y="1541673"/>
            <a:ext cx="4094663" cy="1407075"/>
          </a:xfrm>
          <a:custGeom>
            <a:avLst/>
            <a:gdLst/>
            <a:ahLst/>
            <a:cxnLst/>
            <a:rect r="r" b="b" t="t" l="l"/>
            <a:pathLst>
              <a:path h="1407075" w="4094663">
                <a:moveTo>
                  <a:pt x="0" y="0"/>
                </a:moveTo>
                <a:lnTo>
                  <a:pt x="4094663" y="0"/>
                </a:lnTo>
                <a:lnTo>
                  <a:pt x="4094663" y="1407075"/>
                </a:lnTo>
                <a:lnTo>
                  <a:pt x="0" y="1407075"/>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178894" y="1434295"/>
            <a:ext cx="10473803" cy="5097375"/>
          </a:xfrm>
          <a:custGeom>
            <a:avLst/>
            <a:gdLst/>
            <a:ahLst/>
            <a:cxnLst/>
            <a:rect r="r" b="b" t="t" l="l"/>
            <a:pathLst>
              <a:path h="5097375" w="10473803">
                <a:moveTo>
                  <a:pt x="0" y="0"/>
                </a:moveTo>
                <a:lnTo>
                  <a:pt x="10473804" y="0"/>
                </a:lnTo>
                <a:lnTo>
                  <a:pt x="10473804" y="5097375"/>
                </a:lnTo>
                <a:lnTo>
                  <a:pt x="0" y="5097375"/>
                </a:lnTo>
                <a:lnTo>
                  <a:pt x="0" y="0"/>
                </a:lnTo>
                <a:close/>
              </a:path>
            </a:pathLst>
          </a:custGeom>
          <a:blipFill>
            <a:blip r:embed="rId8"/>
            <a:stretch>
              <a:fillRect l="0" t="0" r="0" b="0"/>
            </a:stretch>
          </a:blipFill>
        </p:spPr>
      </p:sp>
      <p:sp>
        <p:nvSpPr>
          <p:cNvPr name="TextBox 14" id="14"/>
          <p:cNvSpPr txBox="true"/>
          <p:nvPr/>
        </p:nvSpPr>
        <p:spPr>
          <a:xfrm rot="0">
            <a:off x="15948658" y="481525"/>
            <a:ext cx="1644614"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18/23</a:t>
            </a:r>
          </a:p>
        </p:txBody>
      </p:sp>
      <p:sp>
        <p:nvSpPr>
          <p:cNvPr name="TextBox 15" id="15"/>
          <p:cNvSpPr txBox="true"/>
          <p:nvPr/>
        </p:nvSpPr>
        <p:spPr>
          <a:xfrm rot="0">
            <a:off x="804409" y="7683627"/>
            <a:ext cx="10796598"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Data Preprocessing</a:t>
            </a:r>
          </a:p>
        </p:txBody>
      </p:sp>
      <p:sp>
        <p:nvSpPr>
          <p:cNvPr name="TextBox 16" id="16"/>
          <p:cNvSpPr txBox="true"/>
          <p:nvPr/>
        </p:nvSpPr>
        <p:spPr>
          <a:xfrm rot="0">
            <a:off x="804409" y="8393745"/>
            <a:ext cx="7417121" cy="591002"/>
          </a:xfrm>
          <a:prstGeom prst="rect">
            <a:avLst/>
          </a:prstGeom>
        </p:spPr>
        <p:txBody>
          <a:bodyPr anchor="t" rtlCol="false" tIns="0" lIns="0" bIns="0" rIns="0">
            <a:spAutoFit/>
          </a:bodyPr>
          <a:lstStyle/>
          <a:p>
            <a:pPr algn="l">
              <a:lnSpc>
                <a:spcPts val="4700"/>
              </a:lnSpc>
            </a:pPr>
            <a:r>
              <a:rPr lang="en-US" sz="3357">
                <a:solidFill>
                  <a:srgbClr val="000000"/>
                </a:solidFill>
                <a:latin typeface="Neue Machina"/>
                <a:ea typeface="Neue Machina"/>
                <a:cs typeface="Neue Machina"/>
                <a:sym typeface="Neue Machina"/>
              </a:rPr>
              <a:t>Text Normalization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7903086" y="435123"/>
            <a:ext cx="9959202" cy="6264954"/>
            <a:chOff x="0" y="0"/>
            <a:chExt cx="2801267" cy="1762170"/>
          </a:xfrm>
        </p:grpSpPr>
        <p:sp>
          <p:nvSpPr>
            <p:cNvPr name="Freeform 6" id="6"/>
            <p:cNvSpPr/>
            <p:nvPr/>
          </p:nvSpPr>
          <p:spPr>
            <a:xfrm flipH="false" flipV="false" rot="0">
              <a:off x="0" y="0"/>
              <a:ext cx="2801267" cy="1762170"/>
            </a:xfrm>
            <a:custGeom>
              <a:avLst/>
              <a:gdLst/>
              <a:ahLst/>
              <a:cxnLst/>
              <a:rect r="r" b="b" t="t" l="l"/>
              <a:pathLst>
                <a:path h="1762170" w="2801267">
                  <a:moveTo>
                    <a:pt x="39646" y="0"/>
                  </a:moveTo>
                  <a:lnTo>
                    <a:pt x="2761622" y="0"/>
                  </a:lnTo>
                  <a:cubicBezTo>
                    <a:pt x="2772136" y="0"/>
                    <a:pt x="2782220" y="4177"/>
                    <a:pt x="2789655" y="11612"/>
                  </a:cubicBezTo>
                  <a:cubicBezTo>
                    <a:pt x="2797090" y="19047"/>
                    <a:pt x="2801267" y="29131"/>
                    <a:pt x="2801267" y="39646"/>
                  </a:cubicBezTo>
                  <a:lnTo>
                    <a:pt x="2801267" y="1722525"/>
                  </a:lnTo>
                  <a:cubicBezTo>
                    <a:pt x="2801267" y="1733039"/>
                    <a:pt x="2797090" y="1743123"/>
                    <a:pt x="2789655" y="1750558"/>
                  </a:cubicBezTo>
                  <a:cubicBezTo>
                    <a:pt x="2782220" y="1757993"/>
                    <a:pt x="2772136" y="1762170"/>
                    <a:pt x="2761622" y="1762170"/>
                  </a:cubicBezTo>
                  <a:lnTo>
                    <a:pt x="39646" y="1762170"/>
                  </a:lnTo>
                  <a:cubicBezTo>
                    <a:pt x="17750" y="1762170"/>
                    <a:pt x="0" y="1744420"/>
                    <a:pt x="0" y="1722525"/>
                  </a:cubicBezTo>
                  <a:lnTo>
                    <a:pt x="0" y="39646"/>
                  </a:lnTo>
                  <a:cubicBezTo>
                    <a:pt x="0" y="29131"/>
                    <a:pt x="4177" y="19047"/>
                    <a:pt x="11612" y="11612"/>
                  </a:cubicBezTo>
                  <a:cubicBezTo>
                    <a:pt x="19047" y="4177"/>
                    <a:pt x="29131" y="0"/>
                    <a:pt x="39646" y="0"/>
                  </a:cubicBezTo>
                  <a:close/>
                </a:path>
              </a:pathLst>
            </a:custGeom>
            <a:solidFill>
              <a:srgbClr val="C5E898"/>
            </a:solidFill>
            <a:ln w="38100" cap="rnd">
              <a:solidFill>
                <a:srgbClr val="000000"/>
              </a:solidFill>
              <a:prstDash val="solid"/>
              <a:round/>
            </a:ln>
          </p:spPr>
        </p:sp>
        <p:sp>
          <p:nvSpPr>
            <p:cNvPr name="TextBox 7" id="7"/>
            <p:cNvSpPr txBox="true"/>
            <p:nvPr/>
          </p:nvSpPr>
          <p:spPr>
            <a:xfrm>
              <a:off x="0" y="-9525"/>
              <a:ext cx="2801267" cy="1771695"/>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true" flipV="false" rot="0">
            <a:off x="-140861" y="5139143"/>
            <a:ext cx="5822506" cy="5430811"/>
          </a:xfrm>
          <a:custGeom>
            <a:avLst/>
            <a:gdLst/>
            <a:ahLst/>
            <a:cxnLst/>
            <a:rect r="r" b="b" t="t" l="l"/>
            <a:pathLst>
              <a:path h="5430811" w="5822506">
                <a:moveTo>
                  <a:pt x="5822506" y="0"/>
                </a:moveTo>
                <a:lnTo>
                  <a:pt x="0" y="0"/>
                </a:lnTo>
                <a:lnTo>
                  <a:pt x="0" y="5430811"/>
                </a:lnTo>
                <a:lnTo>
                  <a:pt x="5822506" y="5430811"/>
                </a:lnTo>
                <a:lnTo>
                  <a:pt x="58225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322826" y="-203946"/>
            <a:ext cx="3078926" cy="1058031"/>
          </a:xfrm>
          <a:custGeom>
            <a:avLst/>
            <a:gdLst/>
            <a:ahLst/>
            <a:cxnLst/>
            <a:rect r="r" b="b" t="t" l="l"/>
            <a:pathLst>
              <a:path h="1058031" w="3078926">
                <a:moveTo>
                  <a:pt x="0" y="0"/>
                </a:moveTo>
                <a:lnTo>
                  <a:pt x="3078926" y="0"/>
                </a:lnTo>
                <a:lnTo>
                  <a:pt x="3078926" y="1058031"/>
                </a:lnTo>
                <a:lnTo>
                  <a:pt x="0" y="1058031"/>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11010" y="4375576"/>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903086" y="3247114"/>
            <a:ext cx="1007204" cy="537285"/>
          </a:xfrm>
          <a:custGeom>
            <a:avLst/>
            <a:gdLst/>
            <a:ahLst/>
            <a:cxnLst/>
            <a:rect r="r" b="b" t="t" l="l"/>
            <a:pathLst>
              <a:path h="537285" w="1007204">
                <a:moveTo>
                  <a:pt x="0" y="0"/>
                </a:moveTo>
                <a:lnTo>
                  <a:pt x="1007205" y="0"/>
                </a:lnTo>
                <a:lnTo>
                  <a:pt x="1007205" y="537285"/>
                </a:lnTo>
                <a:lnTo>
                  <a:pt x="0" y="537285"/>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2" id="12"/>
          <p:cNvSpPr txBox="true"/>
          <p:nvPr/>
        </p:nvSpPr>
        <p:spPr>
          <a:xfrm rot="0">
            <a:off x="1028700" y="427416"/>
            <a:ext cx="1310642"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19/23</a:t>
            </a:r>
          </a:p>
        </p:txBody>
      </p:sp>
      <p:sp>
        <p:nvSpPr>
          <p:cNvPr name="TextBox 13" id="13"/>
          <p:cNvSpPr txBox="true"/>
          <p:nvPr/>
        </p:nvSpPr>
        <p:spPr>
          <a:xfrm rot="0">
            <a:off x="7065691" y="7409091"/>
            <a:ext cx="10796598" cy="754013"/>
          </a:xfrm>
          <a:prstGeom prst="rect">
            <a:avLst/>
          </a:prstGeom>
        </p:spPr>
        <p:txBody>
          <a:bodyPr anchor="t" rtlCol="false" tIns="0" lIns="0" bIns="0" rIns="0">
            <a:spAutoFit/>
          </a:bodyPr>
          <a:lstStyle/>
          <a:p>
            <a:pPr algn="r">
              <a:lnSpc>
                <a:spcPts val="5685"/>
              </a:lnSpc>
            </a:pPr>
            <a:r>
              <a:rPr lang="en-US" sz="5685" b="true">
                <a:solidFill>
                  <a:srgbClr val="FFFFFF"/>
                </a:solidFill>
                <a:latin typeface="Neue Machina Ultra-Bold"/>
                <a:ea typeface="Neue Machina Ultra-Bold"/>
                <a:cs typeface="Neue Machina Ultra-Bold"/>
                <a:sym typeface="Neue Machina Ultra-Bold"/>
              </a:rPr>
              <a:t>Data Preprocessing</a:t>
            </a:r>
          </a:p>
        </p:txBody>
      </p:sp>
      <p:sp>
        <p:nvSpPr>
          <p:cNvPr name="TextBox 14" id="14"/>
          <p:cNvSpPr txBox="true"/>
          <p:nvPr/>
        </p:nvSpPr>
        <p:spPr>
          <a:xfrm rot="0">
            <a:off x="10445168" y="8063060"/>
            <a:ext cx="7417121" cy="591002"/>
          </a:xfrm>
          <a:prstGeom prst="rect">
            <a:avLst/>
          </a:prstGeom>
        </p:spPr>
        <p:txBody>
          <a:bodyPr anchor="t" rtlCol="false" tIns="0" lIns="0" bIns="0" rIns="0">
            <a:spAutoFit/>
          </a:bodyPr>
          <a:lstStyle/>
          <a:p>
            <a:pPr algn="r">
              <a:lnSpc>
                <a:spcPts val="4700"/>
              </a:lnSpc>
            </a:pPr>
            <a:r>
              <a:rPr lang="en-US" sz="3357">
                <a:solidFill>
                  <a:srgbClr val="000000"/>
                </a:solidFill>
                <a:latin typeface="Neue Machina"/>
                <a:ea typeface="Neue Machina"/>
                <a:cs typeface="Neue Machina"/>
                <a:sym typeface="Neue Machina"/>
              </a:rPr>
              <a:t>Stopword Cleaning</a:t>
            </a:r>
          </a:p>
        </p:txBody>
      </p:sp>
      <p:sp>
        <p:nvSpPr>
          <p:cNvPr name="Freeform 15" id="15"/>
          <p:cNvSpPr/>
          <p:nvPr/>
        </p:nvSpPr>
        <p:spPr>
          <a:xfrm flipH="false" flipV="false" rot="0">
            <a:off x="8449042" y="755829"/>
            <a:ext cx="8867292" cy="5519855"/>
          </a:xfrm>
          <a:custGeom>
            <a:avLst/>
            <a:gdLst/>
            <a:ahLst/>
            <a:cxnLst/>
            <a:rect r="r" b="b" t="t" l="l"/>
            <a:pathLst>
              <a:path h="5519855" w="8867292">
                <a:moveTo>
                  <a:pt x="0" y="0"/>
                </a:moveTo>
                <a:lnTo>
                  <a:pt x="8867292" y="0"/>
                </a:lnTo>
                <a:lnTo>
                  <a:pt x="8867292" y="5519855"/>
                </a:lnTo>
                <a:lnTo>
                  <a:pt x="0" y="5519855"/>
                </a:lnTo>
                <a:lnTo>
                  <a:pt x="0" y="0"/>
                </a:lnTo>
                <a:close/>
              </a:path>
            </a:pathLst>
          </a:custGeom>
          <a:blipFill>
            <a:blip r:embed="rId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6491500" y="2860106"/>
            <a:ext cx="5305001" cy="1341122"/>
            <a:chOff x="0" y="0"/>
            <a:chExt cx="1397202" cy="353217"/>
          </a:xfrm>
        </p:grpSpPr>
        <p:sp>
          <p:nvSpPr>
            <p:cNvPr name="Freeform 6" id="6"/>
            <p:cNvSpPr/>
            <p:nvPr/>
          </p:nvSpPr>
          <p:spPr>
            <a:xfrm flipH="false" flipV="false" rot="0">
              <a:off x="0" y="0"/>
              <a:ext cx="1397202" cy="353217"/>
            </a:xfrm>
            <a:custGeom>
              <a:avLst/>
              <a:gdLst/>
              <a:ahLst/>
              <a:cxnLst/>
              <a:rect r="r" b="b" t="t" l="l"/>
              <a:pathLst>
                <a:path h="353217" w="1397202">
                  <a:moveTo>
                    <a:pt x="74427" y="0"/>
                  </a:moveTo>
                  <a:lnTo>
                    <a:pt x="1322774" y="0"/>
                  </a:lnTo>
                  <a:cubicBezTo>
                    <a:pt x="1342514" y="0"/>
                    <a:pt x="1361445" y="7841"/>
                    <a:pt x="1375403" y="21799"/>
                  </a:cubicBezTo>
                  <a:cubicBezTo>
                    <a:pt x="1389360" y="35757"/>
                    <a:pt x="1397202" y="54688"/>
                    <a:pt x="1397202" y="74427"/>
                  </a:cubicBezTo>
                  <a:lnTo>
                    <a:pt x="1397202" y="278790"/>
                  </a:lnTo>
                  <a:cubicBezTo>
                    <a:pt x="1397202" y="298529"/>
                    <a:pt x="1389360" y="317460"/>
                    <a:pt x="1375403" y="331418"/>
                  </a:cubicBezTo>
                  <a:cubicBezTo>
                    <a:pt x="1361445" y="345376"/>
                    <a:pt x="1342514" y="353217"/>
                    <a:pt x="1322774" y="353217"/>
                  </a:cubicBezTo>
                  <a:lnTo>
                    <a:pt x="74427" y="353217"/>
                  </a:lnTo>
                  <a:cubicBezTo>
                    <a:pt x="54688" y="353217"/>
                    <a:pt x="35757" y="345376"/>
                    <a:pt x="21799" y="331418"/>
                  </a:cubicBezTo>
                  <a:cubicBezTo>
                    <a:pt x="7841" y="317460"/>
                    <a:pt x="0" y="298529"/>
                    <a:pt x="0" y="278790"/>
                  </a:cubicBezTo>
                  <a:lnTo>
                    <a:pt x="0" y="74427"/>
                  </a:lnTo>
                  <a:cubicBezTo>
                    <a:pt x="0" y="54688"/>
                    <a:pt x="7841" y="35757"/>
                    <a:pt x="21799" y="21799"/>
                  </a:cubicBezTo>
                  <a:cubicBezTo>
                    <a:pt x="35757" y="7841"/>
                    <a:pt x="54688" y="0"/>
                    <a:pt x="74427" y="0"/>
                  </a:cubicBezTo>
                  <a:close/>
                </a:path>
              </a:pathLst>
            </a:custGeom>
            <a:solidFill>
              <a:srgbClr val="FED1FF"/>
            </a:solidFill>
            <a:ln w="38100" cap="rnd">
              <a:solidFill>
                <a:srgbClr val="000000"/>
              </a:solidFill>
              <a:prstDash val="solid"/>
              <a:round/>
            </a:ln>
          </p:spPr>
        </p:sp>
        <p:sp>
          <p:nvSpPr>
            <p:cNvPr name="TextBox 7" id="7"/>
            <p:cNvSpPr txBox="true"/>
            <p:nvPr/>
          </p:nvSpPr>
          <p:spPr>
            <a:xfrm>
              <a:off x="0" y="-9525"/>
              <a:ext cx="1397202" cy="362742"/>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782563" y="5916670"/>
            <a:ext cx="6217418" cy="4114800"/>
          </a:xfrm>
          <a:custGeom>
            <a:avLst/>
            <a:gdLst/>
            <a:ahLst/>
            <a:cxnLst/>
            <a:rect r="r" b="b" t="t" l="l"/>
            <a:pathLst>
              <a:path h="4114800" w="6217418">
                <a:moveTo>
                  <a:pt x="0" y="0"/>
                </a:moveTo>
                <a:lnTo>
                  <a:pt x="6217418" y="0"/>
                </a:lnTo>
                <a:lnTo>
                  <a:pt x="62174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430500" y="1603222"/>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25223" y="5404025"/>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527903" y="1294689"/>
            <a:ext cx="2482031" cy="1314749"/>
          </a:xfrm>
          <a:custGeom>
            <a:avLst/>
            <a:gdLst/>
            <a:ahLst/>
            <a:cxnLst/>
            <a:rect r="r" b="b" t="t" l="l"/>
            <a:pathLst>
              <a:path h="1314749" w="2482031">
                <a:moveTo>
                  <a:pt x="0" y="0"/>
                </a:moveTo>
                <a:lnTo>
                  <a:pt x="2482031" y="0"/>
                </a:lnTo>
                <a:lnTo>
                  <a:pt x="2482031" y="1314749"/>
                </a:lnTo>
                <a:lnTo>
                  <a:pt x="0" y="1314749"/>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774419" y="5785809"/>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3" id="13"/>
          <p:cNvSpPr txBox="true"/>
          <p:nvPr/>
        </p:nvSpPr>
        <p:spPr>
          <a:xfrm rot="0">
            <a:off x="5277348" y="1145889"/>
            <a:ext cx="7770973" cy="1057540"/>
          </a:xfrm>
          <a:prstGeom prst="rect">
            <a:avLst/>
          </a:prstGeom>
        </p:spPr>
        <p:txBody>
          <a:bodyPr anchor="t" rtlCol="false" tIns="0" lIns="0" bIns="0" rIns="0">
            <a:spAutoFit/>
          </a:bodyPr>
          <a:lstStyle/>
          <a:p>
            <a:pPr algn="l">
              <a:lnSpc>
                <a:spcPts val="7885"/>
              </a:lnSpc>
            </a:pPr>
            <a:r>
              <a:rPr lang="en-US" sz="7885" b="true">
                <a:solidFill>
                  <a:srgbClr val="FFFFFF"/>
                </a:solidFill>
                <a:latin typeface="Neue Machina Ultra-Bold"/>
                <a:ea typeface="Neue Machina Ultra-Bold"/>
                <a:cs typeface="Neue Machina Ultra-Bold"/>
                <a:sym typeface="Neue Machina Ultra-Bold"/>
              </a:rPr>
              <a:t>Team Member</a:t>
            </a:r>
          </a:p>
        </p:txBody>
      </p:sp>
      <p:sp>
        <p:nvSpPr>
          <p:cNvPr name="TextBox 14" id="14"/>
          <p:cNvSpPr txBox="true"/>
          <p:nvPr/>
        </p:nvSpPr>
        <p:spPr>
          <a:xfrm rot="0">
            <a:off x="6717156" y="3103313"/>
            <a:ext cx="4836904" cy="807083"/>
          </a:xfrm>
          <a:prstGeom prst="rect">
            <a:avLst/>
          </a:prstGeom>
        </p:spPr>
        <p:txBody>
          <a:bodyPr anchor="t" rtlCol="false" tIns="0" lIns="0" bIns="0" rIns="0">
            <a:spAutoFit/>
          </a:bodyPr>
          <a:lstStyle/>
          <a:p>
            <a:pPr algn="ctr">
              <a:lnSpc>
                <a:spcPts val="3290"/>
              </a:lnSpc>
              <a:spcBef>
                <a:spcPct val="0"/>
              </a:spcBef>
            </a:pPr>
            <a:r>
              <a:rPr lang="en-US" sz="2350">
                <a:solidFill>
                  <a:srgbClr val="000000"/>
                </a:solidFill>
                <a:latin typeface="Neue Machina"/>
                <a:ea typeface="Neue Machina"/>
                <a:cs typeface="Neue Machina"/>
                <a:sym typeface="Neue Machina"/>
              </a:rPr>
              <a:t>Henokh Abhinaya Tjahjadi (H071221045)</a:t>
            </a:r>
          </a:p>
        </p:txBody>
      </p:sp>
      <p:sp>
        <p:nvSpPr>
          <p:cNvPr name="TextBox 15" id="15"/>
          <p:cNvSpPr txBox="true"/>
          <p:nvPr/>
        </p:nvSpPr>
        <p:spPr>
          <a:xfrm rot="0">
            <a:off x="15749185" y="455839"/>
            <a:ext cx="1510115"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02/23</a:t>
            </a:r>
          </a:p>
        </p:txBody>
      </p:sp>
      <p:grpSp>
        <p:nvGrpSpPr>
          <p:cNvPr name="Group 16" id="16"/>
          <p:cNvGrpSpPr/>
          <p:nvPr/>
        </p:nvGrpSpPr>
        <p:grpSpPr>
          <a:xfrm rot="0">
            <a:off x="6483107" y="4858453"/>
            <a:ext cx="5305001" cy="1341122"/>
            <a:chOff x="0" y="0"/>
            <a:chExt cx="1397202" cy="353217"/>
          </a:xfrm>
        </p:grpSpPr>
        <p:sp>
          <p:nvSpPr>
            <p:cNvPr name="Freeform 17" id="17"/>
            <p:cNvSpPr/>
            <p:nvPr/>
          </p:nvSpPr>
          <p:spPr>
            <a:xfrm flipH="false" flipV="false" rot="0">
              <a:off x="0" y="0"/>
              <a:ext cx="1397202" cy="353217"/>
            </a:xfrm>
            <a:custGeom>
              <a:avLst/>
              <a:gdLst/>
              <a:ahLst/>
              <a:cxnLst/>
              <a:rect r="r" b="b" t="t" l="l"/>
              <a:pathLst>
                <a:path h="353217" w="1397202">
                  <a:moveTo>
                    <a:pt x="74427" y="0"/>
                  </a:moveTo>
                  <a:lnTo>
                    <a:pt x="1322774" y="0"/>
                  </a:lnTo>
                  <a:cubicBezTo>
                    <a:pt x="1342514" y="0"/>
                    <a:pt x="1361445" y="7841"/>
                    <a:pt x="1375403" y="21799"/>
                  </a:cubicBezTo>
                  <a:cubicBezTo>
                    <a:pt x="1389360" y="35757"/>
                    <a:pt x="1397202" y="54688"/>
                    <a:pt x="1397202" y="74427"/>
                  </a:cubicBezTo>
                  <a:lnTo>
                    <a:pt x="1397202" y="278790"/>
                  </a:lnTo>
                  <a:cubicBezTo>
                    <a:pt x="1397202" y="298529"/>
                    <a:pt x="1389360" y="317460"/>
                    <a:pt x="1375403" y="331418"/>
                  </a:cubicBezTo>
                  <a:cubicBezTo>
                    <a:pt x="1361445" y="345376"/>
                    <a:pt x="1342514" y="353217"/>
                    <a:pt x="1322774" y="353217"/>
                  </a:cubicBezTo>
                  <a:lnTo>
                    <a:pt x="74427" y="353217"/>
                  </a:lnTo>
                  <a:cubicBezTo>
                    <a:pt x="54688" y="353217"/>
                    <a:pt x="35757" y="345376"/>
                    <a:pt x="21799" y="331418"/>
                  </a:cubicBezTo>
                  <a:cubicBezTo>
                    <a:pt x="7841" y="317460"/>
                    <a:pt x="0" y="298529"/>
                    <a:pt x="0" y="278790"/>
                  </a:cubicBezTo>
                  <a:lnTo>
                    <a:pt x="0" y="74427"/>
                  </a:lnTo>
                  <a:cubicBezTo>
                    <a:pt x="0" y="54688"/>
                    <a:pt x="7841" y="35757"/>
                    <a:pt x="21799" y="21799"/>
                  </a:cubicBezTo>
                  <a:cubicBezTo>
                    <a:pt x="35757" y="7841"/>
                    <a:pt x="54688" y="0"/>
                    <a:pt x="74427" y="0"/>
                  </a:cubicBezTo>
                  <a:close/>
                </a:path>
              </a:pathLst>
            </a:custGeom>
            <a:solidFill>
              <a:srgbClr val="FED1FF"/>
            </a:solidFill>
            <a:ln w="38100" cap="rnd">
              <a:solidFill>
                <a:srgbClr val="000000"/>
              </a:solidFill>
              <a:prstDash val="solid"/>
              <a:round/>
            </a:ln>
          </p:spPr>
        </p:sp>
        <p:sp>
          <p:nvSpPr>
            <p:cNvPr name="TextBox 18" id="18"/>
            <p:cNvSpPr txBox="true"/>
            <p:nvPr/>
          </p:nvSpPr>
          <p:spPr>
            <a:xfrm>
              <a:off x="0" y="-9525"/>
              <a:ext cx="1397202" cy="362742"/>
            </a:xfrm>
            <a:prstGeom prst="rect">
              <a:avLst/>
            </a:prstGeom>
          </p:spPr>
          <p:txBody>
            <a:bodyPr anchor="ctr" rtlCol="false" tIns="50800" lIns="50800" bIns="50800" rIns="50800"/>
            <a:lstStyle/>
            <a:p>
              <a:pPr algn="ctr">
                <a:lnSpc>
                  <a:spcPts val="2991"/>
                </a:lnSpc>
              </a:pPr>
            </a:p>
          </p:txBody>
        </p:sp>
      </p:grpSp>
      <p:sp>
        <p:nvSpPr>
          <p:cNvPr name="TextBox 19" id="19"/>
          <p:cNvSpPr txBox="true"/>
          <p:nvPr/>
        </p:nvSpPr>
        <p:spPr>
          <a:xfrm rot="0">
            <a:off x="6717156" y="5101660"/>
            <a:ext cx="4836904" cy="807083"/>
          </a:xfrm>
          <a:prstGeom prst="rect">
            <a:avLst/>
          </a:prstGeom>
        </p:spPr>
        <p:txBody>
          <a:bodyPr anchor="t" rtlCol="false" tIns="0" lIns="0" bIns="0" rIns="0">
            <a:spAutoFit/>
          </a:bodyPr>
          <a:lstStyle/>
          <a:p>
            <a:pPr algn="ctr">
              <a:lnSpc>
                <a:spcPts val="3290"/>
              </a:lnSpc>
            </a:pPr>
            <a:r>
              <a:rPr lang="en-US" sz="2350">
                <a:solidFill>
                  <a:srgbClr val="000000"/>
                </a:solidFill>
                <a:latin typeface="Neue Machina"/>
                <a:ea typeface="Neue Machina"/>
                <a:cs typeface="Neue Machina"/>
                <a:sym typeface="Neue Machina"/>
              </a:rPr>
              <a:t>Jonathan Kwan</a:t>
            </a:r>
          </a:p>
          <a:p>
            <a:pPr algn="ctr">
              <a:lnSpc>
                <a:spcPts val="3290"/>
              </a:lnSpc>
              <a:spcBef>
                <a:spcPct val="0"/>
              </a:spcBef>
            </a:pPr>
            <a:r>
              <a:rPr lang="en-US" sz="2350">
                <a:solidFill>
                  <a:srgbClr val="000000"/>
                </a:solidFill>
                <a:latin typeface="Neue Machina"/>
                <a:ea typeface="Neue Machina"/>
                <a:cs typeface="Neue Machina"/>
                <a:sym typeface="Neue Machina"/>
              </a:rPr>
              <a:t>(H071221067)</a:t>
            </a:r>
          </a:p>
        </p:txBody>
      </p:sp>
      <p:grpSp>
        <p:nvGrpSpPr>
          <p:cNvPr name="Group 20" id="20"/>
          <p:cNvGrpSpPr/>
          <p:nvPr/>
        </p:nvGrpSpPr>
        <p:grpSpPr>
          <a:xfrm rot="0">
            <a:off x="6526075" y="6856799"/>
            <a:ext cx="5305001" cy="1341122"/>
            <a:chOff x="0" y="0"/>
            <a:chExt cx="1397202" cy="353217"/>
          </a:xfrm>
        </p:grpSpPr>
        <p:sp>
          <p:nvSpPr>
            <p:cNvPr name="Freeform 21" id="21"/>
            <p:cNvSpPr/>
            <p:nvPr/>
          </p:nvSpPr>
          <p:spPr>
            <a:xfrm flipH="false" flipV="false" rot="0">
              <a:off x="0" y="0"/>
              <a:ext cx="1397202" cy="353217"/>
            </a:xfrm>
            <a:custGeom>
              <a:avLst/>
              <a:gdLst/>
              <a:ahLst/>
              <a:cxnLst/>
              <a:rect r="r" b="b" t="t" l="l"/>
              <a:pathLst>
                <a:path h="353217" w="1397202">
                  <a:moveTo>
                    <a:pt x="74427" y="0"/>
                  </a:moveTo>
                  <a:lnTo>
                    <a:pt x="1322774" y="0"/>
                  </a:lnTo>
                  <a:cubicBezTo>
                    <a:pt x="1342514" y="0"/>
                    <a:pt x="1361445" y="7841"/>
                    <a:pt x="1375403" y="21799"/>
                  </a:cubicBezTo>
                  <a:cubicBezTo>
                    <a:pt x="1389360" y="35757"/>
                    <a:pt x="1397202" y="54688"/>
                    <a:pt x="1397202" y="74427"/>
                  </a:cubicBezTo>
                  <a:lnTo>
                    <a:pt x="1397202" y="278790"/>
                  </a:lnTo>
                  <a:cubicBezTo>
                    <a:pt x="1397202" y="298529"/>
                    <a:pt x="1389360" y="317460"/>
                    <a:pt x="1375403" y="331418"/>
                  </a:cubicBezTo>
                  <a:cubicBezTo>
                    <a:pt x="1361445" y="345376"/>
                    <a:pt x="1342514" y="353217"/>
                    <a:pt x="1322774" y="353217"/>
                  </a:cubicBezTo>
                  <a:lnTo>
                    <a:pt x="74427" y="353217"/>
                  </a:lnTo>
                  <a:cubicBezTo>
                    <a:pt x="54688" y="353217"/>
                    <a:pt x="35757" y="345376"/>
                    <a:pt x="21799" y="331418"/>
                  </a:cubicBezTo>
                  <a:cubicBezTo>
                    <a:pt x="7841" y="317460"/>
                    <a:pt x="0" y="298529"/>
                    <a:pt x="0" y="278790"/>
                  </a:cubicBezTo>
                  <a:lnTo>
                    <a:pt x="0" y="74427"/>
                  </a:lnTo>
                  <a:cubicBezTo>
                    <a:pt x="0" y="54688"/>
                    <a:pt x="7841" y="35757"/>
                    <a:pt x="21799" y="21799"/>
                  </a:cubicBezTo>
                  <a:cubicBezTo>
                    <a:pt x="35757" y="7841"/>
                    <a:pt x="54688" y="0"/>
                    <a:pt x="74427" y="0"/>
                  </a:cubicBezTo>
                  <a:close/>
                </a:path>
              </a:pathLst>
            </a:custGeom>
            <a:solidFill>
              <a:srgbClr val="FED1FF"/>
            </a:solidFill>
            <a:ln w="38100" cap="rnd">
              <a:solidFill>
                <a:srgbClr val="000000"/>
              </a:solidFill>
              <a:prstDash val="solid"/>
              <a:round/>
            </a:ln>
          </p:spPr>
        </p:sp>
        <p:sp>
          <p:nvSpPr>
            <p:cNvPr name="TextBox 22" id="22"/>
            <p:cNvSpPr txBox="true"/>
            <p:nvPr/>
          </p:nvSpPr>
          <p:spPr>
            <a:xfrm>
              <a:off x="0" y="-9525"/>
              <a:ext cx="1397202" cy="362742"/>
            </a:xfrm>
            <a:prstGeom prst="rect">
              <a:avLst/>
            </a:prstGeom>
          </p:spPr>
          <p:txBody>
            <a:bodyPr anchor="ctr" rtlCol="false" tIns="50800" lIns="50800" bIns="50800" rIns="50800"/>
            <a:lstStyle/>
            <a:p>
              <a:pPr algn="ctr">
                <a:lnSpc>
                  <a:spcPts val="2991"/>
                </a:lnSpc>
              </a:pPr>
            </a:p>
          </p:txBody>
        </p:sp>
      </p:grpSp>
      <p:sp>
        <p:nvSpPr>
          <p:cNvPr name="TextBox 23" id="23"/>
          <p:cNvSpPr txBox="true"/>
          <p:nvPr/>
        </p:nvSpPr>
        <p:spPr>
          <a:xfrm rot="0">
            <a:off x="6760123" y="7100006"/>
            <a:ext cx="4836904" cy="807083"/>
          </a:xfrm>
          <a:prstGeom prst="rect">
            <a:avLst/>
          </a:prstGeom>
        </p:spPr>
        <p:txBody>
          <a:bodyPr anchor="t" rtlCol="false" tIns="0" lIns="0" bIns="0" rIns="0">
            <a:spAutoFit/>
          </a:bodyPr>
          <a:lstStyle/>
          <a:p>
            <a:pPr algn="ctr">
              <a:lnSpc>
                <a:spcPts val="3290"/>
              </a:lnSpc>
              <a:spcBef>
                <a:spcPct val="0"/>
              </a:spcBef>
            </a:pPr>
            <a:r>
              <a:rPr lang="en-US" sz="2350">
                <a:solidFill>
                  <a:srgbClr val="000000"/>
                </a:solidFill>
                <a:latin typeface="Neue Machina"/>
                <a:ea typeface="Neue Machina"/>
                <a:cs typeface="Neue Machina"/>
                <a:sym typeface="Neue Machina"/>
              </a:rPr>
              <a:t>Mario Valerian Rante Ta'dung (H071221075)</a:t>
            </a:r>
          </a:p>
        </p:txBody>
      </p:sp>
      <p:sp>
        <p:nvSpPr>
          <p:cNvPr name="Freeform 24" id="24"/>
          <p:cNvSpPr/>
          <p:nvPr/>
        </p:nvSpPr>
        <p:spPr>
          <a:xfrm flipH="false" flipV="false" rot="0">
            <a:off x="12377211" y="1372817"/>
            <a:ext cx="7546975" cy="9977972"/>
          </a:xfrm>
          <a:custGeom>
            <a:avLst/>
            <a:gdLst/>
            <a:ahLst/>
            <a:cxnLst/>
            <a:rect r="r" b="b" t="t" l="l"/>
            <a:pathLst>
              <a:path h="9977972" w="7546975">
                <a:moveTo>
                  <a:pt x="0" y="0"/>
                </a:moveTo>
                <a:lnTo>
                  <a:pt x="7546976" y="0"/>
                </a:lnTo>
                <a:lnTo>
                  <a:pt x="7546976" y="9977972"/>
                </a:lnTo>
                <a:lnTo>
                  <a:pt x="0" y="99779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5965348" y="1673375"/>
            <a:ext cx="11896941" cy="4811651"/>
            <a:chOff x="0" y="0"/>
            <a:chExt cx="3346303" cy="1353393"/>
          </a:xfrm>
        </p:grpSpPr>
        <p:sp>
          <p:nvSpPr>
            <p:cNvPr name="Freeform 6" id="6"/>
            <p:cNvSpPr/>
            <p:nvPr/>
          </p:nvSpPr>
          <p:spPr>
            <a:xfrm flipH="false" flipV="false" rot="0">
              <a:off x="0" y="0"/>
              <a:ext cx="3346303" cy="1353393"/>
            </a:xfrm>
            <a:custGeom>
              <a:avLst/>
              <a:gdLst/>
              <a:ahLst/>
              <a:cxnLst/>
              <a:rect r="r" b="b" t="t" l="l"/>
              <a:pathLst>
                <a:path h="1353393" w="3346303">
                  <a:moveTo>
                    <a:pt x="33188" y="0"/>
                  </a:moveTo>
                  <a:lnTo>
                    <a:pt x="3313115" y="0"/>
                  </a:lnTo>
                  <a:cubicBezTo>
                    <a:pt x="3331444" y="0"/>
                    <a:pt x="3346303" y="14859"/>
                    <a:pt x="3346303" y="33188"/>
                  </a:cubicBezTo>
                  <a:lnTo>
                    <a:pt x="3346303" y="1320205"/>
                  </a:lnTo>
                  <a:cubicBezTo>
                    <a:pt x="3346303" y="1338535"/>
                    <a:pt x="3331444" y="1353393"/>
                    <a:pt x="3313115" y="1353393"/>
                  </a:cubicBezTo>
                  <a:lnTo>
                    <a:pt x="33188" y="1353393"/>
                  </a:lnTo>
                  <a:cubicBezTo>
                    <a:pt x="14859" y="1353393"/>
                    <a:pt x="0" y="1338535"/>
                    <a:pt x="0" y="1320205"/>
                  </a:cubicBezTo>
                  <a:lnTo>
                    <a:pt x="0" y="33188"/>
                  </a:lnTo>
                  <a:cubicBezTo>
                    <a:pt x="0" y="14859"/>
                    <a:pt x="14859" y="0"/>
                    <a:pt x="33188" y="0"/>
                  </a:cubicBezTo>
                  <a:close/>
                </a:path>
              </a:pathLst>
            </a:custGeom>
            <a:solidFill>
              <a:srgbClr val="C5E898"/>
            </a:solidFill>
            <a:ln w="38100" cap="rnd">
              <a:solidFill>
                <a:srgbClr val="000000"/>
              </a:solidFill>
              <a:prstDash val="solid"/>
              <a:round/>
            </a:ln>
          </p:spPr>
        </p:sp>
        <p:sp>
          <p:nvSpPr>
            <p:cNvPr name="TextBox 7" id="7"/>
            <p:cNvSpPr txBox="true"/>
            <p:nvPr/>
          </p:nvSpPr>
          <p:spPr>
            <a:xfrm>
              <a:off x="0" y="-9525"/>
              <a:ext cx="3346303" cy="1362918"/>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true" flipV="false" rot="0">
            <a:off x="-140861" y="5139143"/>
            <a:ext cx="5822506" cy="5430811"/>
          </a:xfrm>
          <a:custGeom>
            <a:avLst/>
            <a:gdLst/>
            <a:ahLst/>
            <a:cxnLst/>
            <a:rect r="r" b="b" t="t" l="l"/>
            <a:pathLst>
              <a:path h="5430811" w="5822506">
                <a:moveTo>
                  <a:pt x="5822506" y="0"/>
                </a:moveTo>
                <a:lnTo>
                  <a:pt x="0" y="0"/>
                </a:lnTo>
                <a:lnTo>
                  <a:pt x="0" y="5430811"/>
                </a:lnTo>
                <a:lnTo>
                  <a:pt x="5822506" y="5430811"/>
                </a:lnTo>
                <a:lnTo>
                  <a:pt x="58225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322826" y="-203946"/>
            <a:ext cx="3078926" cy="1058031"/>
          </a:xfrm>
          <a:custGeom>
            <a:avLst/>
            <a:gdLst/>
            <a:ahLst/>
            <a:cxnLst/>
            <a:rect r="r" b="b" t="t" l="l"/>
            <a:pathLst>
              <a:path h="1058031" w="3078926">
                <a:moveTo>
                  <a:pt x="0" y="0"/>
                </a:moveTo>
                <a:lnTo>
                  <a:pt x="3078926" y="0"/>
                </a:lnTo>
                <a:lnTo>
                  <a:pt x="3078926" y="1058031"/>
                </a:lnTo>
                <a:lnTo>
                  <a:pt x="0" y="1058031"/>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11010" y="4375576"/>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903086" y="3247114"/>
            <a:ext cx="1007204" cy="537285"/>
          </a:xfrm>
          <a:custGeom>
            <a:avLst/>
            <a:gdLst/>
            <a:ahLst/>
            <a:cxnLst/>
            <a:rect r="r" b="b" t="t" l="l"/>
            <a:pathLst>
              <a:path h="537285" w="1007204">
                <a:moveTo>
                  <a:pt x="0" y="0"/>
                </a:moveTo>
                <a:lnTo>
                  <a:pt x="1007205" y="0"/>
                </a:lnTo>
                <a:lnTo>
                  <a:pt x="1007205" y="537285"/>
                </a:lnTo>
                <a:lnTo>
                  <a:pt x="0" y="537285"/>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6250310" y="2030847"/>
            <a:ext cx="11301259" cy="4096706"/>
          </a:xfrm>
          <a:custGeom>
            <a:avLst/>
            <a:gdLst/>
            <a:ahLst/>
            <a:cxnLst/>
            <a:rect r="r" b="b" t="t" l="l"/>
            <a:pathLst>
              <a:path h="4096706" w="11301259">
                <a:moveTo>
                  <a:pt x="0" y="0"/>
                </a:moveTo>
                <a:lnTo>
                  <a:pt x="11301259" y="0"/>
                </a:lnTo>
                <a:lnTo>
                  <a:pt x="11301259" y="4096707"/>
                </a:lnTo>
                <a:lnTo>
                  <a:pt x="0" y="4096707"/>
                </a:lnTo>
                <a:lnTo>
                  <a:pt x="0" y="0"/>
                </a:lnTo>
                <a:close/>
              </a:path>
            </a:pathLst>
          </a:custGeom>
          <a:blipFill>
            <a:blip r:embed="rId8"/>
            <a:stretch>
              <a:fillRect l="0" t="0" r="0" b="0"/>
            </a:stretch>
          </a:blipFill>
        </p:spPr>
      </p:sp>
      <p:sp>
        <p:nvSpPr>
          <p:cNvPr name="TextBox 13" id="13"/>
          <p:cNvSpPr txBox="true"/>
          <p:nvPr/>
        </p:nvSpPr>
        <p:spPr>
          <a:xfrm rot="0">
            <a:off x="1028700" y="427416"/>
            <a:ext cx="1528091"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20/23</a:t>
            </a:r>
          </a:p>
        </p:txBody>
      </p:sp>
      <p:sp>
        <p:nvSpPr>
          <p:cNvPr name="TextBox 14" id="14"/>
          <p:cNvSpPr txBox="true"/>
          <p:nvPr/>
        </p:nvSpPr>
        <p:spPr>
          <a:xfrm rot="0">
            <a:off x="7065691" y="7332891"/>
            <a:ext cx="10796598" cy="754013"/>
          </a:xfrm>
          <a:prstGeom prst="rect">
            <a:avLst/>
          </a:prstGeom>
        </p:spPr>
        <p:txBody>
          <a:bodyPr anchor="t" rtlCol="false" tIns="0" lIns="0" bIns="0" rIns="0">
            <a:spAutoFit/>
          </a:bodyPr>
          <a:lstStyle/>
          <a:p>
            <a:pPr algn="r">
              <a:lnSpc>
                <a:spcPts val="5685"/>
              </a:lnSpc>
            </a:pPr>
            <a:r>
              <a:rPr lang="en-US" sz="5685" b="true">
                <a:solidFill>
                  <a:srgbClr val="FFFFFF"/>
                </a:solidFill>
                <a:latin typeface="Neue Machina Ultra-Bold"/>
                <a:ea typeface="Neue Machina Ultra-Bold"/>
                <a:cs typeface="Neue Machina Ultra-Bold"/>
                <a:sym typeface="Neue Machina Ultra-Bold"/>
              </a:rPr>
              <a:t>Data Preprocessing</a:t>
            </a:r>
          </a:p>
        </p:txBody>
      </p:sp>
      <p:sp>
        <p:nvSpPr>
          <p:cNvPr name="TextBox 15" id="15"/>
          <p:cNvSpPr txBox="true"/>
          <p:nvPr/>
        </p:nvSpPr>
        <p:spPr>
          <a:xfrm rot="0">
            <a:off x="10445168" y="7986860"/>
            <a:ext cx="7417121" cy="591002"/>
          </a:xfrm>
          <a:prstGeom prst="rect">
            <a:avLst/>
          </a:prstGeom>
        </p:spPr>
        <p:txBody>
          <a:bodyPr anchor="t" rtlCol="false" tIns="0" lIns="0" bIns="0" rIns="0">
            <a:spAutoFit/>
          </a:bodyPr>
          <a:lstStyle/>
          <a:p>
            <a:pPr algn="r">
              <a:lnSpc>
                <a:spcPts val="4700"/>
              </a:lnSpc>
            </a:pPr>
            <a:r>
              <a:rPr lang="en-US" sz="3357">
                <a:solidFill>
                  <a:srgbClr val="000000"/>
                </a:solidFill>
                <a:latin typeface="Neue Machina"/>
                <a:ea typeface="Neue Machina"/>
                <a:cs typeface="Neue Machina"/>
                <a:sym typeface="Neue Machina"/>
              </a:rPr>
              <a:t>Stemming and Lemmatization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sp>
        <p:nvSpPr>
          <p:cNvPr name="Freeform 5" id="5"/>
          <p:cNvSpPr/>
          <p:nvPr/>
        </p:nvSpPr>
        <p:spPr>
          <a:xfrm flipH="false" flipV="false" rot="0">
            <a:off x="16425952" y="3846561"/>
            <a:ext cx="3078926" cy="1058031"/>
          </a:xfrm>
          <a:custGeom>
            <a:avLst/>
            <a:gdLst/>
            <a:ahLst/>
            <a:cxnLst/>
            <a:rect r="r" b="b" t="t" l="l"/>
            <a:pathLst>
              <a:path h="1058031" w="3078926">
                <a:moveTo>
                  <a:pt x="0" y="0"/>
                </a:moveTo>
                <a:lnTo>
                  <a:pt x="3078926" y="0"/>
                </a:lnTo>
                <a:lnTo>
                  <a:pt x="3078926" y="1058031"/>
                </a:lnTo>
                <a:lnTo>
                  <a:pt x="0" y="1058031"/>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11010" y="4375576"/>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746107" y="2799243"/>
            <a:ext cx="857082" cy="457204"/>
          </a:xfrm>
          <a:custGeom>
            <a:avLst/>
            <a:gdLst/>
            <a:ahLst/>
            <a:cxnLst/>
            <a:rect r="r" b="b" t="t" l="l"/>
            <a:pathLst>
              <a:path h="457204" w="857082">
                <a:moveTo>
                  <a:pt x="0" y="0"/>
                </a:moveTo>
                <a:lnTo>
                  <a:pt x="857082" y="0"/>
                </a:lnTo>
                <a:lnTo>
                  <a:pt x="857082" y="457204"/>
                </a:lnTo>
                <a:lnTo>
                  <a:pt x="0" y="457204"/>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true" flipV="false" rot="0">
            <a:off x="-623064" y="6397078"/>
            <a:ext cx="5822506" cy="5430811"/>
          </a:xfrm>
          <a:custGeom>
            <a:avLst/>
            <a:gdLst/>
            <a:ahLst/>
            <a:cxnLst/>
            <a:rect r="r" b="b" t="t" l="l"/>
            <a:pathLst>
              <a:path h="5430811" w="5822506">
                <a:moveTo>
                  <a:pt x="5822506" y="0"/>
                </a:moveTo>
                <a:lnTo>
                  <a:pt x="0" y="0"/>
                </a:lnTo>
                <a:lnTo>
                  <a:pt x="0" y="5430810"/>
                </a:lnTo>
                <a:lnTo>
                  <a:pt x="5822506" y="5430810"/>
                </a:lnTo>
                <a:lnTo>
                  <a:pt x="5822506"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4138668" y="728286"/>
            <a:ext cx="9259625" cy="6820514"/>
            <a:chOff x="0" y="0"/>
            <a:chExt cx="2793066" cy="2057334"/>
          </a:xfrm>
        </p:grpSpPr>
        <p:sp>
          <p:nvSpPr>
            <p:cNvPr name="Freeform 10" id="10"/>
            <p:cNvSpPr/>
            <p:nvPr/>
          </p:nvSpPr>
          <p:spPr>
            <a:xfrm flipH="false" flipV="false" rot="0">
              <a:off x="0" y="0"/>
              <a:ext cx="2793066" cy="2057334"/>
            </a:xfrm>
            <a:custGeom>
              <a:avLst/>
              <a:gdLst/>
              <a:ahLst/>
              <a:cxnLst/>
              <a:rect r="r" b="b" t="t" l="l"/>
              <a:pathLst>
                <a:path h="2057334" w="2793066">
                  <a:moveTo>
                    <a:pt x="42641" y="0"/>
                  </a:moveTo>
                  <a:lnTo>
                    <a:pt x="2750425" y="0"/>
                  </a:lnTo>
                  <a:cubicBezTo>
                    <a:pt x="2761734" y="0"/>
                    <a:pt x="2772580" y="4493"/>
                    <a:pt x="2780577" y="12489"/>
                  </a:cubicBezTo>
                  <a:cubicBezTo>
                    <a:pt x="2788573" y="20486"/>
                    <a:pt x="2793066" y="31332"/>
                    <a:pt x="2793066" y="42641"/>
                  </a:cubicBezTo>
                  <a:lnTo>
                    <a:pt x="2793066" y="2014693"/>
                  </a:lnTo>
                  <a:cubicBezTo>
                    <a:pt x="2793066" y="2038243"/>
                    <a:pt x="2773975" y="2057334"/>
                    <a:pt x="2750425" y="2057334"/>
                  </a:cubicBezTo>
                  <a:lnTo>
                    <a:pt x="42641" y="2057334"/>
                  </a:lnTo>
                  <a:cubicBezTo>
                    <a:pt x="19091" y="2057334"/>
                    <a:pt x="0" y="2038243"/>
                    <a:pt x="0" y="2014693"/>
                  </a:cubicBezTo>
                  <a:lnTo>
                    <a:pt x="0" y="42641"/>
                  </a:lnTo>
                  <a:cubicBezTo>
                    <a:pt x="0" y="19091"/>
                    <a:pt x="19091" y="0"/>
                    <a:pt x="42641" y="0"/>
                  </a:cubicBezTo>
                  <a:close/>
                </a:path>
              </a:pathLst>
            </a:custGeom>
            <a:solidFill>
              <a:srgbClr val="C5E898"/>
            </a:solidFill>
            <a:ln w="38100" cap="rnd">
              <a:solidFill>
                <a:srgbClr val="000000"/>
              </a:solidFill>
              <a:prstDash val="solid"/>
              <a:round/>
            </a:ln>
          </p:spPr>
        </p:sp>
        <p:sp>
          <p:nvSpPr>
            <p:cNvPr name="TextBox 11" id="11"/>
            <p:cNvSpPr txBox="true"/>
            <p:nvPr/>
          </p:nvSpPr>
          <p:spPr>
            <a:xfrm>
              <a:off x="0" y="-9525"/>
              <a:ext cx="2793066" cy="2066859"/>
            </a:xfrm>
            <a:prstGeom prst="rect">
              <a:avLst/>
            </a:prstGeom>
          </p:spPr>
          <p:txBody>
            <a:bodyPr anchor="ctr" rtlCol="false" tIns="50800" lIns="50800" bIns="50800" rIns="50800"/>
            <a:lstStyle/>
            <a:p>
              <a:pPr algn="ctr">
                <a:lnSpc>
                  <a:spcPts val="2991"/>
                </a:lnSpc>
              </a:pPr>
            </a:p>
          </p:txBody>
        </p:sp>
      </p:grpSp>
      <p:sp>
        <p:nvSpPr>
          <p:cNvPr name="Freeform 12" id="12"/>
          <p:cNvSpPr/>
          <p:nvPr/>
        </p:nvSpPr>
        <p:spPr>
          <a:xfrm flipH="false" flipV="false" rot="0">
            <a:off x="4857281" y="661922"/>
            <a:ext cx="7822399" cy="6953243"/>
          </a:xfrm>
          <a:custGeom>
            <a:avLst/>
            <a:gdLst/>
            <a:ahLst/>
            <a:cxnLst/>
            <a:rect r="r" b="b" t="t" l="l"/>
            <a:pathLst>
              <a:path h="6953243" w="7822399">
                <a:moveTo>
                  <a:pt x="0" y="0"/>
                </a:moveTo>
                <a:lnTo>
                  <a:pt x="7822399" y="0"/>
                </a:lnTo>
                <a:lnTo>
                  <a:pt x="7822399" y="6953243"/>
                </a:lnTo>
                <a:lnTo>
                  <a:pt x="0" y="6953243"/>
                </a:lnTo>
                <a:lnTo>
                  <a:pt x="0" y="0"/>
                </a:lnTo>
                <a:close/>
              </a:path>
            </a:pathLst>
          </a:custGeom>
          <a:blipFill>
            <a:blip r:embed="rId8"/>
            <a:stretch>
              <a:fillRect l="0" t="0" r="0" b="0"/>
            </a:stretch>
          </a:blipFill>
        </p:spPr>
      </p:sp>
      <p:sp>
        <p:nvSpPr>
          <p:cNvPr name="TextBox 13" id="13"/>
          <p:cNvSpPr txBox="true"/>
          <p:nvPr/>
        </p:nvSpPr>
        <p:spPr>
          <a:xfrm rot="0">
            <a:off x="15948658" y="9517688"/>
            <a:ext cx="1528091"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21/23</a:t>
            </a:r>
          </a:p>
        </p:txBody>
      </p:sp>
      <p:sp>
        <p:nvSpPr>
          <p:cNvPr name="TextBox 14" id="14"/>
          <p:cNvSpPr txBox="true"/>
          <p:nvPr/>
        </p:nvSpPr>
        <p:spPr>
          <a:xfrm rot="0">
            <a:off x="7295759" y="8112114"/>
            <a:ext cx="2755103"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Model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sp>
        <p:nvSpPr>
          <p:cNvPr name="Freeform 5" id="5"/>
          <p:cNvSpPr/>
          <p:nvPr/>
        </p:nvSpPr>
        <p:spPr>
          <a:xfrm flipH="false" flipV="false" rot="0">
            <a:off x="16425952" y="3846561"/>
            <a:ext cx="3078926" cy="1058031"/>
          </a:xfrm>
          <a:custGeom>
            <a:avLst/>
            <a:gdLst/>
            <a:ahLst/>
            <a:cxnLst/>
            <a:rect r="r" b="b" t="t" l="l"/>
            <a:pathLst>
              <a:path h="1058031" w="3078926">
                <a:moveTo>
                  <a:pt x="0" y="0"/>
                </a:moveTo>
                <a:lnTo>
                  <a:pt x="3078926" y="0"/>
                </a:lnTo>
                <a:lnTo>
                  <a:pt x="3078926" y="1058031"/>
                </a:lnTo>
                <a:lnTo>
                  <a:pt x="0" y="1058031"/>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11010" y="4375576"/>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746107" y="2799243"/>
            <a:ext cx="857082" cy="457204"/>
          </a:xfrm>
          <a:custGeom>
            <a:avLst/>
            <a:gdLst/>
            <a:ahLst/>
            <a:cxnLst/>
            <a:rect r="r" b="b" t="t" l="l"/>
            <a:pathLst>
              <a:path h="457204" w="857082">
                <a:moveTo>
                  <a:pt x="0" y="0"/>
                </a:moveTo>
                <a:lnTo>
                  <a:pt x="857082" y="0"/>
                </a:lnTo>
                <a:lnTo>
                  <a:pt x="857082" y="457204"/>
                </a:lnTo>
                <a:lnTo>
                  <a:pt x="0" y="457204"/>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true" flipV="false" rot="0">
            <a:off x="-623064" y="6397078"/>
            <a:ext cx="5822506" cy="5430811"/>
          </a:xfrm>
          <a:custGeom>
            <a:avLst/>
            <a:gdLst/>
            <a:ahLst/>
            <a:cxnLst/>
            <a:rect r="r" b="b" t="t" l="l"/>
            <a:pathLst>
              <a:path h="5430811" w="5822506">
                <a:moveTo>
                  <a:pt x="5822506" y="0"/>
                </a:moveTo>
                <a:lnTo>
                  <a:pt x="0" y="0"/>
                </a:lnTo>
                <a:lnTo>
                  <a:pt x="0" y="5430810"/>
                </a:lnTo>
                <a:lnTo>
                  <a:pt x="5822506" y="5430810"/>
                </a:lnTo>
                <a:lnTo>
                  <a:pt x="5822506"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4138668" y="728286"/>
            <a:ext cx="9259625" cy="6820514"/>
            <a:chOff x="0" y="0"/>
            <a:chExt cx="2793066" cy="2057334"/>
          </a:xfrm>
        </p:grpSpPr>
        <p:sp>
          <p:nvSpPr>
            <p:cNvPr name="Freeform 10" id="10"/>
            <p:cNvSpPr/>
            <p:nvPr/>
          </p:nvSpPr>
          <p:spPr>
            <a:xfrm flipH="false" flipV="false" rot="0">
              <a:off x="0" y="0"/>
              <a:ext cx="2793066" cy="2057334"/>
            </a:xfrm>
            <a:custGeom>
              <a:avLst/>
              <a:gdLst/>
              <a:ahLst/>
              <a:cxnLst/>
              <a:rect r="r" b="b" t="t" l="l"/>
              <a:pathLst>
                <a:path h="2057334" w="2793066">
                  <a:moveTo>
                    <a:pt x="42641" y="0"/>
                  </a:moveTo>
                  <a:lnTo>
                    <a:pt x="2750425" y="0"/>
                  </a:lnTo>
                  <a:cubicBezTo>
                    <a:pt x="2761734" y="0"/>
                    <a:pt x="2772580" y="4493"/>
                    <a:pt x="2780577" y="12489"/>
                  </a:cubicBezTo>
                  <a:cubicBezTo>
                    <a:pt x="2788573" y="20486"/>
                    <a:pt x="2793066" y="31332"/>
                    <a:pt x="2793066" y="42641"/>
                  </a:cubicBezTo>
                  <a:lnTo>
                    <a:pt x="2793066" y="2014693"/>
                  </a:lnTo>
                  <a:cubicBezTo>
                    <a:pt x="2793066" y="2038243"/>
                    <a:pt x="2773975" y="2057334"/>
                    <a:pt x="2750425" y="2057334"/>
                  </a:cubicBezTo>
                  <a:lnTo>
                    <a:pt x="42641" y="2057334"/>
                  </a:lnTo>
                  <a:cubicBezTo>
                    <a:pt x="19091" y="2057334"/>
                    <a:pt x="0" y="2038243"/>
                    <a:pt x="0" y="2014693"/>
                  </a:cubicBezTo>
                  <a:lnTo>
                    <a:pt x="0" y="42641"/>
                  </a:lnTo>
                  <a:cubicBezTo>
                    <a:pt x="0" y="19091"/>
                    <a:pt x="19091" y="0"/>
                    <a:pt x="42641" y="0"/>
                  </a:cubicBezTo>
                  <a:close/>
                </a:path>
              </a:pathLst>
            </a:custGeom>
            <a:solidFill>
              <a:srgbClr val="C5E898"/>
            </a:solidFill>
            <a:ln w="38100" cap="rnd">
              <a:solidFill>
                <a:srgbClr val="000000"/>
              </a:solidFill>
              <a:prstDash val="solid"/>
              <a:round/>
            </a:ln>
          </p:spPr>
        </p:sp>
        <p:sp>
          <p:nvSpPr>
            <p:cNvPr name="TextBox 11" id="11"/>
            <p:cNvSpPr txBox="true"/>
            <p:nvPr/>
          </p:nvSpPr>
          <p:spPr>
            <a:xfrm>
              <a:off x="0" y="-9525"/>
              <a:ext cx="2793066" cy="2066859"/>
            </a:xfrm>
            <a:prstGeom prst="rect">
              <a:avLst/>
            </a:prstGeom>
          </p:spPr>
          <p:txBody>
            <a:bodyPr anchor="ctr" rtlCol="false" tIns="50800" lIns="50800" bIns="50800" rIns="50800"/>
            <a:lstStyle/>
            <a:p>
              <a:pPr algn="ctr">
                <a:lnSpc>
                  <a:spcPts val="2991"/>
                </a:lnSpc>
              </a:pPr>
            </a:p>
          </p:txBody>
        </p:sp>
      </p:grpSp>
      <p:sp>
        <p:nvSpPr>
          <p:cNvPr name="Freeform 12" id="12"/>
          <p:cNvSpPr/>
          <p:nvPr/>
        </p:nvSpPr>
        <p:spPr>
          <a:xfrm flipH="false" flipV="false" rot="0">
            <a:off x="4522380" y="1452884"/>
            <a:ext cx="8492202" cy="5371318"/>
          </a:xfrm>
          <a:custGeom>
            <a:avLst/>
            <a:gdLst/>
            <a:ahLst/>
            <a:cxnLst/>
            <a:rect r="r" b="b" t="t" l="l"/>
            <a:pathLst>
              <a:path h="5371318" w="8492202">
                <a:moveTo>
                  <a:pt x="0" y="0"/>
                </a:moveTo>
                <a:lnTo>
                  <a:pt x="8492202" y="0"/>
                </a:lnTo>
                <a:lnTo>
                  <a:pt x="8492202" y="5371318"/>
                </a:lnTo>
                <a:lnTo>
                  <a:pt x="0" y="5371318"/>
                </a:lnTo>
                <a:lnTo>
                  <a:pt x="0" y="0"/>
                </a:lnTo>
                <a:close/>
              </a:path>
            </a:pathLst>
          </a:custGeom>
          <a:blipFill>
            <a:blip r:embed="rId8"/>
            <a:stretch>
              <a:fillRect l="0" t="0" r="0" b="0"/>
            </a:stretch>
          </a:blipFill>
        </p:spPr>
      </p:sp>
      <p:sp>
        <p:nvSpPr>
          <p:cNvPr name="TextBox 13" id="13"/>
          <p:cNvSpPr txBox="true"/>
          <p:nvPr/>
        </p:nvSpPr>
        <p:spPr>
          <a:xfrm rot="0">
            <a:off x="15948658" y="9517688"/>
            <a:ext cx="1778993"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22/23</a:t>
            </a:r>
          </a:p>
        </p:txBody>
      </p:sp>
      <p:sp>
        <p:nvSpPr>
          <p:cNvPr name="TextBox 14" id="14"/>
          <p:cNvSpPr txBox="true"/>
          <p:nvPr/>
        </p:nvSpPr>
        <p:spPr>
          <a:xfrm rot="0">
            <a:off x="6552300" y="8023617"/>
            <a:ext cx="10796598"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Evaluasi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1040838" y="3108233"/>
            <a:ext cx="6529193" cy="1072203"/>
            <a:chOff x="0" y="0"/>
            <a:chExt cx="1719623" cy="282391"/>
          </a:xfrm>
        </p:grpSpPr>
        <p:sp>
          <p:nvSpPr>
            <p:cNvPr name="Freeform 6" id="6"/>
            <p:cNvSpPr/>
            <p:nvPr/>
          </p:nvSpPr>
          <p:spPr>
            <a:xfrm flipH="false" flipV="false" rot="0">
              <a:off x="0" y="0"/>
              <a:ext cx="1719623" cy="282391"/>
            </a:xfrm>
            <a:custGeom>
              <a:avLst/>
              <a:gdLst/>
              <a:ahLst/>
              <a:cxnLst/>
              <a:rect r="r" b="b" t="t" l="l"/>
              <a:pathLst>
                <a:path h="282391" w="1719623">
                  <a:moveTo>
                    <a:pt x="60473" y="0"/>
                  </a:moveTo>
                  <a:lnTo>
                    <a:pt x="1659150" y="0"/>
                  </a:lnTo>
                  <a:cubicBezTo>
                    <a:pt x="1692548" y="0"/>
                    <a:pt x="1719623" y="27075"/>
                    <a:pt x="1719623" y="60473"/>
                  </a:cubicBezTo>
                  <a:lnTo>
                    <a:pt x="1719623" y="221918"/>
                  </a:lnTo>
                  <a:cubicBezTo>
                    <a:pt x="1719623" y="255316"/>
                    <a:pt x="1692548" y="282391"/>
                    <a:pt x="1659150" y="282391"/>
                  </a:cubicBezTo>
                  <a:lnTo>
                    <a:pt x="60473" y="282391"/>
                  </a:lnTo>
                  <a:cubicBezTo>
                    <a:pt x="27075" y="282391"/>
                    <a:pt x="0" y="255316"/>
                    <a:pt x="0" y="221918"/>
                  </a:cubicBezTo>
                  <a:lnTo>
                    <a:pt x="0" y="60473"/>
                  </a:lnTo>
                  <a:cubicBezTo>
                    <a:pt x="0" y="27075"/>
                    <a:pt x="27075" y="0"/>
                    <a:pt x="60473" y="0"/>
                  </a:cubicBezTo>
                  <a:close/>
                </a:path>
              </a:pathLst>
            </a:custGeom>
            <a:solidFill>
              <a:srgbClr val="FED1FF"/>
            </a:solidFill>
            <a:ln w="38100" cap="rnd">
              <a:solidFill>
                <a:srgbClr val="000000"/>
              </a:solidFill>
              <a:prstDash val="solid"/>
              <a:round/>
            </a:ln>
          </p:spPr>
        </p:sp>
        <p:sp>
          <p:nvSpPr>
            <p:cNvPr name="TextBox 7" id="7"/>
            <p:cNvSpPr txBox="true"/>
            <p:nvPr/>
          </p:nvSpPr>
          <p:spPr>
            <a:xfrm>
              <a:off x="0" y="-9525"/>
              <a:ext cx="1719623" cy="291916"/>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9572462" y="1067947"/>
            <a:ext cx="8249919" cy="16380706"/>
          </a:xfrm>
          <a:custGeom>
            <a:avLst/>
            <a:gdLst/>
            <a:ahLst/>
            <a:cxnLst/>
            <a:rect r="r" b="b" t="t" l="l"/>
            <a:pathLst>
              <a:path h="16380706" w="8249919">
                <a:moveTo>
                  <a:pt x="0" y="0"/>
                </a:moveTo>
                <a:lnTo>
                  <a:pt x="8249919" y="0"/>
                </a:lnTo>
                <a:lnTo>
                  <a:pt x="8249919" y="16380706"/>
                </a:lnTo>
                <a:lnTo>
                  <a:pt x="0" y="16380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true" flipV="false" rot="0">
            <a:off x="6866594" y="3552479"/>
            <a:ext cx="7299546" cy="7219915"/>
          </a:xfrm>
          <a:custGeom>
            <a:avLst/>
            <a:gdLst/>
            <a:ahLst/>
            <a:cxnLst/>
            <a:rect r="r" b="b" t="t" l="l"/>
            <a:pathLst>
              <a:path h="7219915" w="7299546">
                <a:moveTo>
                  <a:pt x="7299546" y="0"/>
                </a:moveTo>
                <a:lnTo>
                  <a:pt x="0" y="0"/>
                </a:lnTo>
                <a:lnTo>
                  <a:pt x="0" y="7219915"/>
                </a:lnTo>
                <a:lnTo>
                  <a:pt x="7299546" y="7219915"/>
                </a:lnTo>
                <a:lnTo>
                  <a:pt x="72995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867261" y="6043170"/>
            <a:ext cx="6891662" cy="3821740"/>
          </a:xfrm>
          <a:custGeom>
            <a:avLst/>
            <a:gdLst/>
            <a:ahLst/>
            <a:cxnLst/>
            <a:rect r="r" b="b" t="t" l="l"/>
            <a:pathLst>
              <a:path h="3821740" w="6891662">
                <a:moveTo>
                  <a:pt x="6891662" y="0"/>
                </a:moveTo>
                <a:lnTo>
                  <a:pt x="0" y="0"/>
                </a:lnTo>
                <a:lnTo>
                  <a:pt x="0" y="3821740"/>
                </a:lnTo>
                <a:lnTo>
                  <a:pt x="6891662" y="3821740"/>
                </a:lnTo>
                <a:lnTo>
                  <a:pt x="689166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1276350"/>
            <a:ext cx="10933552" cy="1831883"/>
          </a:xfrm>
          <a:prstGeom prst="rect">
            <a:avLst/>
          </a:prstGeom>
        </p:spPr>
        <p:txBody>
          <a:bodyPr anchor="t" rtlCol="false" tIns="0" lIns="0" bIns="0" rIns="0">
            <a:spAutoFit/>
          </a:bodyPr>
          <a:lstStyle/>
          <a:p>
            <a:pPr algn="l">
              <a:lnSpc>
                <a:spcPts val="13732"/>
              </a:lnSpc>
            </a:pPr>
            <a:r>
              <a:rPr lang="en-US" sz="13732" b="true">
                <a:solidFill>
                  <a:srgbClr val="FFFFFF"/>
                </a:solidFill>
                <a:latin typeface="Neue Machina Ultra-Bold"/>
                <a:ea typeface="Neue Machina Ultra-Bold"/>
                <a:cs typeface="Neue Machina Ultra-Bold"/>
                <a:sym typeface="Neue Machina Ultra-Bold"/>
              </a:rPr>
              <a:t>Thank you</a:t>
            </a:r>
          </a:p>
        </p:txBody>
      </p:sp>
      <p:sp>
        <p:nvSpPr>
          <p:cNvPr name="TextBox 12" id="12"/>
          <p:cNvSpPr txBox="true"/>
          <p:nvPr/>
        </p:nvSpPr>
        <p:spPr>
          <a:xfrm rot="0">
            <a:off x="1394145" y="3435812"/>
            <a:ext cx="5837894" cy="569445"/>
          </a:xfrm>
          <a:prstGeom prst="rect">
            <a:avLst/>
          </a:prstGeom>
        </p:spPr>
        <p:txBody>
          <a:bodyPr anchor="t" rtlCol="false" tIns="0" lIns="0" bIns="0" rIns="0">
            <a:spAutoFit/>
          </a:bodyPr>
          <a:lstStyle/>
          <a:p>
            <a:pPr algn="ctr">
              <a:lnSpc>
                <a:spcPts val="4275"/>
              </a:lnSpc>
            </a:pPr>
            <a:r>
              <a:rPr lang="en-US" sz="4275" b="true">
                <a:solidFill>
                  <a:srgbClr val="000000"/>
                </a:solidFill>
                <a:latin typeface="Neue Machina Ultra-Bold"/>
                <a:ea typeface="Neue Machina Ultra-Bold"/>
                <a:cs typeface="Neue Machina Ultra-Bold"/>
                <a:sym typeface="Neue Machina Ultra-Bold"/>
              </a:rPr>
              <a:t>For Your Attention</a:t>
            </a:r>
          </a:p>
        </p:txBody>
      </p:sp>
      <p:sp>
        <p:nvSpPr>
          <p:cNvPr name="Freeform 13" id="13"/>
          <p:cNvSpPr/>
          <p:nvPr/>
        </p:nvSpPr>
        <p:spPr>
          <a:xfrm flipH="false" flipV="false" rot="0">
            <a:off x="15993581" y="1028700"/>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690143" y="4428087"/>
            <a:ext cx="3707717" cy="1274106"/>
          </a:xfrm>
          <a:custGeom>
            <a:avLst/>
            <a:gdLst/>
            <a:ahLst/>
            <a:cxnLst/>
            <a:rect r="r" b="b" t="t" l="l"/>
            <a:pathLst>
              <a:path h="1274106" w="3707717">
                <a:moveTo>
                  <a:pt x="0" y="0"/>
                </a:moveTo>
                <a:lnTo>
                  <a:pt x="3707717" y="0"/>
                </a:lnTo>
                <a:lnTo>
                  <a:pt x="3707717" y="1274106"/>
                </a:lnTo>
                <a:lnTo>
                  <a:pt x="0" y="1274106"/>
                </a:lnTo>
                <a:lnTo>
                  <a:pt x="0" y="0"/>
                </a:lnTo>
                <a:close/>
              </a:path>
            </a:pathLst>
          </a:custGeom>
          <a:blipFill>
            <a:blip r:embed="rId8">
              <a:alphaModFix amt="56000"/>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1458650" y="3145150"/>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6" id="16"/>
          <p:cNvSpPr/>
          <p:nvPr/>
        </p:nvSpPr>
        <p:spPr>
          <a:xfrm flipH="false" flipV="false" rot="0">
            <a:off x="4188301" y="4874857"/>
            <a:ext cx="1007204" cy="537285"/>
          </a:xfrm>
          <a:custGeom>
            <a:avLst/>
            <a:gdLst/>
            <a:ahLst/>
            <a:cxnLst/>
            <a:rect r="r" b="b" t="t" l="l"/>
            <a:pathLst>
              <a:path h="537285" w="1007204">
                <a:moveTo>
                  <a:pt x="0" y="0"/>
                </a:moveTo>
                <a:lnTo>
                  <a:pt x="1007205" y="0"/>
                </a:lnTo>
                <a:lnTo>
                  <a:pt x="1007205" y="537286"/>
                </a:lnTo>
                <a:lnTo>
                  <a:pt x="0" y="537286"/>
                </a:lnTo>
                <a:lnTo>
                  <a:pt x="0" y="0"/>
                </a:lnTo>
                <a:close/>
              </a:path>
            </a:pathLst>
          </a:custGeom>
          <a:blipFill>
            <a:blip r:embed="rId10">
              <a:alphaModFix amt="10999"/>
              <a:extLst>
                <a:ext uri="{96DAC541-7B7A-43D3-8B79-37D633B846F1}">
                  <asvg:svgBlip xmlns:asvg="http://schemas.microsoft.com/office/drawing/2016/SVG/main" r:embed="rId11"/>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1028700" y="2358633"/>
            <a:ext cx="7356724" cy="3244865"/>
            <a:chOff x="0" y="0"/>
            <a:chExt cx="1937573" cy="854615"/>
          </a:xfrm>
        </p:grpSpPr>
        <p:sp>
          <p:nvSpPr>
            <p:cNvPr name="Freeform 6" id="6"/>
            <p:cNvSpPr/>
            <p:nvPr/>
          </p:nvSpPr>
          <p:spPr>
            <a:xfrm flipH="false" flipV="false" rot="0">
              <a:off x="0" y="0"/>
              <a:ext cx="1937573" cy="854615"/>
            </a:xfrm>
            <a:custGeom>
              <a:avLst/>
              <a:gdLst/>
              <a:ahLst/>
              <a:cxnLst/>
              <a:rect r="r" b="b" t="t" l="l"/>
              <a:pathLst>
                <a:path h="854615" w="1937573">
                  <a:moveTo>
                    <a:pt x="53670" y="0"/>
                  </a:moveTo>
                  <a:lnTo>
                    <a:pt x="1883903" y="0"/>
                  </a:lnTo>
                  <a:cubicBezTo>
                    <a:pt x="1913544" y="0"/>
                    <a:pt x="1937573" y="24029"/>
                    <a:pt x="1937573" y="53670"/>
                  </a:cubicBezTo>
                  <a:lnTo>
                    <a:pt x="1937573" y="800944"/>
                  </a:lnTo>
                  <a:cubicBezTo>
                    <a:pt x="1937573" y="830586"/>
                    <a:pt x="1913544" y="854615"/>
                    <a:pt x="1883903" y="854615"/>
                  </a:cubicBezTo>
                  <a:lnTo>
                    <a:pt x="53670" y="854615"/>
                  </a:lnTo>
                  <a:cubicBezTo>
                    <a:pt x="24029" y="854615"/>
                    <a:pt x="0" y="830586"/>
                    <a:pt x="0" y="800944"/>
                  </a:cubicBezTo>
                  <a:lnTo>
                    <a:pt x="0" y="53670"/>
                  </a:lnTo>
                  <a:cubicBezTo>
                    <a:pt x="0" y="24029"/>
                    <a:pt x="24029" y="0"/>
                    <a:pt x="53670" y="0"/>
                  </a:cubicBezTo>
                  <a:close/>
                </a:path>
              </a:pathLst>
            </a:custGeom>
            <a:solidFill>
              <a:srgbClr val="FED1FF"/>
            </a:solidFill>
            <a:ln w="38100" cap="rnd">
              <a:solidFill>
                <a:srgbClr val="000000"/>
              </a:solidFill>
              <a:prstDash val="solid"/>
              <a:round/>
            </a:ln>
          </p:spPr>
        </p:sp>
        <p:sp>
          <p:nvSpPr>
            <p:cNvPr name="TextBox 7" id="7"/>
            <p:cNvSpPr txBox="true"/>
            <p:nvPr/>
          </p:nvSpPr>
          <p:spPr>
            <a:xfrm>
              <a:off x="0" y="-9525"/>
              <a:ext cx="1937573" cy="864140"/>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782563" y="5916670"/>
            <a:ext cx="6217418" cy="4114800"/>
          </a:xfrm>
          <a:custGeom>
            <a:avLst/>
            <a:gdLst/>
            <a:ahLst/>
            <a:cxnLst/>
            <a:rect r="r" b="b" t="t" l="l"/>
            <a:pathLst>
              <a:path h="4114800" w="6217418">
                <a:moveTo>
                  <a:pt x="0" y="0"/>
                </a:moveTo>
                <a:lnTo>
                  <a:pt x="6217418" y="0"/>
                </a:lnTo>
                <a:lnTo>
                  <a:pt x="62174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430500" y="1603222"/>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25223" y="5404025"/>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527903" y="1294689"/>
            <a:ext cx="2482031" cy="1314749"/>
          </a:xfrm>
          <a:custGeom>
            <a:avLst/>
            <a:gdLst/>
            <a:ahLst/>
            <a:cxnLst/>
            <a:rect r="r" b="b" t="t" l="l"/>
            <a:pathLst>
              <a:path h="1314749" w="2482031">
                <a:moveTo>
                  <a:pt x="0" y="0"/>
                </a:moveTo>
                <a:lnTo>
                  <a:pt x="2482031" y="0"/>
                </a:lnTo>
                <a:lnTo>
                  <a:pt x="2482031" y="1314749"/>
                </a:lnTo>
                <a:lnTo>
                  <a:pt x="0" y="1314749"/>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774419" y="5785809"/>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13" id="13"/>
          <p:cNvGrpSpPr/>
          <p:nvPr/>
        </p:nvGrpSpPr>
        <p:grpSpPr>
          <a:xfrm rot="0">
            <a:off x="8799673" y="4184190"/>
            <a:ext cx="8375104" cy="4952794"/>
            <a:chOff x="0" y="0"/>
            <a:chExt cx="2205789" cy="1304440"/>
          </a:xfrm>
        </p:grpSpPr>
        <p:sp>
          <p:nvSpPr>
            <p:cNvPr name="Freeform 14" id="14"/>
            <p:cNvSpPr/>
            <p:nvPr/>
          </p:nvSpPr>
          <p:spPr>
            <a:xfrm flipH="false" flipV="false" rot="0">
              <a:off x="0" y="0"/>
              <a:ext cx="2205789" cy="1304440"/>
            </a:xfrm>
            <a:custGeom>
              <a:avLst/>
              <a:gdLst/>
              <a:ahLst/>
              <a:cxnLst/>
              <a:rect r="r" b="b" t="t" l="l"/>
              <a:pathLst>
                <a:path h="1304440" w="2205789">
                  <a:moveTo>
                    <a:pt x="47144" y="0"/>
                  </a:moveTo>
                  <a:lnTo>
                    <a:pt x="2158644" y="0"/>
                  </a:lnTo>
                  <a:cubicBezTo>
                    <a:pt x="2171148" y="0"/>
                    <a:pt x="2183139" y="4967"/>
                    <a:pt x="2191980" y="13808"/>
                  </a:cubicBezTo>
                  <a:cubicBezTo>
                    <a:pt x="2200822" y="22649"/>
                    <a:pt x="2205789" y="34641"/>
                    <a:pt x="2205789" y="47144"/>
                  </a:cubicBezTo>
                  <a:lnTo>
                    <a:pt x="2205789" y="1257295"/>
                  </a:lnTo>
                  <a:cubicBezTo>
                    <a:pt x="2205789" y="1283333"/>
                    <a:pt x="2184681" y="1304440"/>
                    <a:pt x="2158644" y="1304440"/>
                  </a:cubicBezTo>
                  <a:lnTo>
                    <a:pt x="47144" y="1304440"/>
                  </a:lnTo>
                  <a:cubicBezTo>
                    <a:pt x="21107" y="1304440"/>
                    <a:pt x="0" y="1283333"/>
                    <a:pt x="0" y="1257295"/>
                  </a:cubicBezTo>
                  <a:lnTo>
                    <a:pt x="0" y="47144"/>
                  </a:lnTo>
                  <a:cubicBezTo>
                    <a:pt x="0" y="21107"/>
                    <a:pt x="21107" y="0"/>
                    <a:pt x="47144" y="0"/>
                  </a:cubicBezTo>
                  <a:close/>
                </a:path>
              </a:pathLst>
            </a:custGeom>
            <a:solidFill>
              <a:srgbClr val="FFFFFF"/>
            </a:solidFill>
            <a:ln w="38100" cap="rnd">
              <a:solidFill>
                <a:srgbClr val="000000"/>
              </a:solidFill>
              <a:prstDash val="solid"/>
              <a:round/>
            </a:ln>
          </p:spPr>
        </p:sp>
        <p:sp>
          <p:nvSpPr>
            <p:cNvPr name="TextBox 15" id="15"/>
            <p:cNvSpPr txBox="true"/>
            <p:nvPr/>
          </p:nvSpPr>
          <p:spPr>
            <a:xfrm>
              <a:off x="0" y="-9525"/>
              <a:ext cx="2205789" cy="1313965"/>
            </a:xfrm>
            <a:prstGeom prst="rect">
              <a:avLst/>
            </a:prstGeom>
          </p:spPr>
          <p:txBody>
            <a:bodyPr anchor="ctr" rtlCol="false" tIns="50800" lIns="50800" bIns="50800" rIns="50800"/>
            <a:lstStyle/>
            <a:p>
              <a:pPr algn="ctr">
                <a:lnSpc>
                  <a:spcPts val="2991"/>
                </a:lnSpc>
              </a:pPr>
            </a:p>
          </p:txBody>
        </p:sp>
      </p:grpSp>
      <p:sp>
        <p:nvSpPr>
          <p:cNvPr name="Freeform 16" id="16"/>
          <p:cNvSpPr/>
          <p:nvPr/>
        </p:nvSpPr>
        <p:spPr>
          <a:xfrm flipH="false" flipV="false" rot="0">
            <a:off x="9162834" y="5228782"/>
            <a:ext cx="7699449" cy="3705360"/>
          </a:xfrm>
          <a:custGeom>
            <a:avLst/>
            <a:gdLst/>
            <a:ahLst/>
            <a:cxnLst/>
            <a:rect r="r" b="b" t="t" l="l"/>
            <a:pathLst>
              <a:path h="3705360" w="7699449">
                <a:moveTo>
                  <a:pt x="0" y="0"/>
                </a:moveTo>
                <a:lnTo>
                  <a:pt x="7699450" y="0"/>
                </a:lnTo>
                <a:lnTo>
                  <a:pt x="7699450" y="3705360"/>
                </a:lnTo>
                <a:lnTo>
                  <a:pt x="0" y="3705360"/>
                </a:lnTo>
                <a:lnTo>
                  <a:pt x="0" y="0"/>
                </a:lnTo>
                <a:close/>
              </a:path>
            </a:pathLst>
          </a:custGeom>
          <a:blipFill>
            <a:blip r:embed="rId10"/>
            <a:stretch>
              <a:fillRect l="0" t="0" r="0" b="0"/>
            </a:stretch>
          </a:blipFill>
        </p:spPr>
      </p:sp>
      <p:sp>
        <p:nvSpPr>
          <p:cNvPr name="TextBox 17" id="17"/>
          <p:cNvSpPr txBox="true"/>
          <p:nvPr/>
        </p:nvSpPr>
        <p:spPr>
          <a:xfrm rot="0">
            <a:off x="1028700" y="1171575"/>
            <a:ext cx="10796598" cy="1057540"/>
          </a:xfrm>
          <a:prstGeom prst="rect">
            <a:avLst/>
          </a:prstGeom>
        </p:spPr>
        <p:txBody>
          <a:bodyPr anchor="t" rtlCol="false" tIns="0" lIns="0" bIns="0" rIns="0">
            <a:spAutoFit/>
          </a:bodyPr>
          <a:lstStyle/>
          <a:p>
            <a:pPr algn="l">
              <a:lnSpc>
                <a:spcPts val="7885"/>
              </a:lnSpc>
            </a:pPr>
            <a:r>
              <a:rPr lang="en-US" sz="7885" b="true">
                <a:solidFill>
                  <a:srgbClr val="FFFFFF"/>
                </a:solidFill>
                <a:latin typeface="Neue Machina Ultra-Bold"/>
                <a:ea typeface="Neue Machina Ultra-Bold"/>
                <a:cs typeface="Neue Machina Ultra-Bold"/>
                <a:sym typeface="Neue Machina Ultra-Bold"/>
              </a:rPr>
              <a:t>Introduction</a:t>
            </a:r>
          </a:p>
        </p:txBody>
      </p:sp>
      <p:sp>
        <p:nvSpPr>
          <p:cNvPr name="TextBox 18" id="18"/>
          <p:cNvSpPr txBox="true"/>
          <p:nvPr/>
        </p:nvSpPr>
        <p:spPr>
          <a:xfrm rot="0">
            <a:off x="1496797" y="2635662"/>
            <a:ext cx="6489681" cy="3190873"/>
          </a:xfrm>
          <a:prstGeom prst="rect">
            <a:avLst/>
          </a:prstGeom>
        </p:spPr>
        <p:txBody>
          <a:bodyPr anchor="t" rtlCol="false" tIns="0" lIns="0" bIns="0" rIns="0">
            <a:spAutoFit/>
          </a:bodyPr>
          <a:lstStyle/>
          <a:p>
            <a:pPr algn="l">
              <a:lnSpc>
                <a:spcPts val="3150"/>
              </a:lnSpc>
            </a:pPr>
            <a:r>
              <a:rPr lang="en-US" sz="2250">
                <a:solidFill>
                  <a:srgbClr val="000000"/>
                </a:solidFill>
                <a:latin typeface="Neue Machina"/>
                <a:ea typeface="Neue Machina"/>
                <a:cs typeface="Neue Machina"/>
                <a:sym typeface="Neue Machina"/>
              </a:rPr>
              <a:t>Proyek ini dilatarbelakangi keprihatinan atas penurunan kualitas pendidikan di Indonesia yang memiliki peluang menjadi negara ekonomi terbesar ke-4 dunia (2030-2040) dengan bonus demografi angka usia produktif sebesar 64% dari total populasi.</a:t>
            </a:r>
          </a:p>
          <a:p>
            <a:pPr algn="l">
              <a:lnSpc>
                <a:spcPts val="3150"/>
              </a:lnSpc>
              <a:spcBef>
                <a:spcPct val="0"/>
              </a:spcBef>
            </a:pPr>
          </a:p>
        </p:txBody>
      </p:sp>
      <p:sp>
        <p:nvSpPr>
          <p:cNvPr name="TextBox 19" id="19"/>
          <p:cNvSpPr txBox="true"/>
          <p:nvPr/>
        </p:nvSpPr>
        <p:spPr>
          <a:xfrm rot="0">
            <a:off x="15767906" y="481525"/>
            <a:ext cx="1510115"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03/23</a:t>
            </a:r>
          </a:p>
        </p:txBody>
      </p:sp>
      <p:sp>
        <p:nvSpPr>
          <p:cNvPr name="TextBox 20" id="20"/>
          <p:cNvSpPr txBox="true"/>
          <p:nvPr/>
        </p:nvSpPr>
        <p:spPr>
          <a:xfrm rot="0">
            <a:off x="14076137" y="9523523"/>
            <a:ext cx="3098639" cy="397508"/>
          </a:xfrm>
          <a:prstGeom prst="rect">
            <a:avLst/>
          </a:prstGeom>
        </p:spPr>
        <p:txBody>
          <a:bodyPr anchor="t" rtlCol="false" tIns="0" lIns="0" bIns="0" rIns="0">
            <a:spAutoFit/>
          </a:bodyPr>
          <a:lstStyle/>
          <a:p>
            <a:pPr algn="l">
              <a:lnSpc>
                <a:spcPts val="3290"/>
              </a:lnSpc>
              <a:spcBef>
                <a:spcPct val="0"/>
              </a:spcBef>
            </a:pPr>
            <a:r>
              <a:rPr lang="en-US" sz="2350">
                <a:solidFill>
                  <a:srgbClr val="000000"/>
                </a:solidFill>
                <a:latin typeface="Neue Machina"/>
                <a:ea typeface="Neue Machina"/>
                <a:cs typeface="Neue Machina"/>
                <a:sym typeface="Neue Machina"/>
              </a:rPr>
              <a:t>Sumber: GoodStats</a:t>
            </a:r>
          </a:p>
        </p:txBody>
      </p:sp>
      <p:sp>
        <p:nvSpPr>
          <p:cNvPr name="TextBox 21" id="21"/>
          <p:cNvSpPr txBox="true"/>
          <p:nvPr/>
        </p:nvSpPr>
        <p:spPr>
          <a:xfrm rot="0">
            <a:off x="9684688" y="4336417"/>
            <a:ext cx="6655741" cy="807083"/>
          </a:xfrm>
          <a:prstGeom prst="rect">
            <a:avLst/>
          </a:prstGeom>
        </p:spPr>
        <p:txBody>
          <a:bodyPr anchor="t" rtlCol="false" tIns="0" lIns="0" bIns="0" rIns="0">
            <a:spAutoFit/>
          </a:bodyPr>
          <a:lstStyle/>
          <a:p>
            <a:pPr algn="ctr">
              <a:lnSpc>
                <a:spcPts val="3290"/>
              </a:lnSpc>
              <a:spcBef>
                <a:spcPct val="0"/>
              </a:spcBef>
            </a:pPr>
            <a:r>
              <a:rPr lang="en-US" b="true" sz="2350" u="sng">
                <a:solidFill>
                  <a:srgbClr val="000000"/>
                </a:solidFill>
                <a:latin typeface="Neue Machina Ultra-Bold"/>
                <a:ea typeface="Neue Machina Ultra-Bold"/>
                <a:cs typeface="Neue Machina Ultra-Bold"/>
                <a:sym typeface="Neue Machina Ultra-Bold"/>
              </a:rPr>
              <a:t>Peringkat PISA Naik</a:t>
            </a:r>
            <a:r>
              <a:rPr lang="en-US" sz="2350" u="sng">
                <a:solidFill>
                  <a:srgbClr val="000000"/>
                </a:solidFill>
                <a:latin typeface="Neue Machina"/>
                <a:ea typeface="Neue Machina"/>
                <a:cs typeface="Neue Machina"/>
                <a:sym typeface="Neue Machina"/>
              </a:rPr>
              <a:t>,</a:t>
            </a:r>
            <a:r>
              <a:rPr lang="en-US" sz="2350">
                <a:solidFill>
                  <a:srgbClr val="000000"/>
                </a:solidFill>
                <a:latin typeface="Neue Machina"/>
                <a:ea typeface="Neue Machina"/>
                <a:cs typeface="Neue Machina"/>
                <a:sym typeface="Neue Machina"/>
              </a:rPr>
              <a:t> </a:t>
            </a:r>
            <a:r>
              <a:rPr lang="en-US" b="true" sz="2350" u="sng">
                <a:solidFill>
                  <a:srgbClr val="000000"/>
                </a:solidFill>
                <a:latin typeface="Neue Machina Ultra-Bold"/>
                <a:ea typeface="Neue Machina Ultra-Bold"/>
                <a:cs typeface="Neue Machina Ultra-Bold"/>
                <a:sym typeface="Neue Machina Ultra-Bold"/>
              </a:rPr>
              <a:t>Tren Penurunan Skor Berlanjut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7360233" y="4775922"/>
            <a:ext cx="9003501" cy="3643811"/>
            <a:chOff x="0" y="0"/>
            <a:chExt cx="2371292" cy="959687"/>
          </a:xfrm>
        </p:grpSpPr>
        <p:sp>
          <p:nvSpPr>
            <p:cNvPr name="Freeform 6" id="6"/>
            <p:cNvSpPr/>
            <p:nvPr/>
          </p:nvSpPr>
          <p:spPr>
            <a:xfrm flipH="false" flipV="false" rot="0">
              <a:off x="0" y="0"/>
              <a:ext cx="2371292" cy="959687"/>
            </a:xfrm>
            <a:custGeom>
              <a:avLst/>
              <a:gdLst/>
              <a:ahLst/>
              <a:cxnLst/>
              <a:rect r="r" b="b" t="t" l="l"/>
              <a:pathLst>
                <a:path h="959687" w="2371292">
                  <a:moveTo>
                    <a:pt x="43854" y="0"/>
                  </a:moveTo>
                  <a:lnTo>
                    <a:pt x="2327439" y="0"/>
                  </a:lnTo>
                  <a:cubicBezTo>
                    <a:pt x="2339069" y="0"/>
                    <a:pt x="2350224" y="4620"/>
                    <a:pt x="2358448" y="12844"/>
                  </a:cubicBezTo>
                  <a:cubicBezTo>
                    <a:pt x="2366672" y="21069"/>
                    <a:pt x="2371292" y="32223"/>
                    <a:pt x="2371292" y="43854"/>
                  </a:cubicBezTo>
                  <a:lnTo>
                    <a:pt x="2371292" y="915833"/>
                  </a:lnTo>
                  <a:cubicBezTo>
                    <a:pt x="2371292" y="927464"/>
                    <a:pt x="2366672" y="938618"/>
                    <a:pt x="2358448" y="946842"/>
                  </a:cubicBezTo>
                  <a:cubicBezTo>
                    <a:pt x="2350224" y="955067"/>
                    <a:pt x="2339069" y="959687"/>
                    <a:pt x="2327439" y="959687"/>
                  </a:cubicBezTo>
                  <a:lnTo>
                    <a:pt x="43854" y="959687"/>
                  </a:lnTo>
                  <a:cubicBezTo>
                    <a:pt x="32223" y="959687"/>
                    <a:pt x="21069" y="955067"/>
                    <a:pt x="12844" y="946842"/>
                  </a:cubicBezTo>
                  <a:cubicBezTo>
                    <a:pt x="4620" y="938618"/>
                    <a:pt x="0" y="927464"/>
                    <a:pt x="0" y="915833"/>
                  </a:cubicBezTo>
                  <a:lnTo>
                    <a:pt x="0" y="43854"/>
                  </a:lnTo>
                  <a:cubicBezTo>
                    <a:pt x="0" y="32223"/>
                    <a:pt x="4620" y="21069"/>
                    <a:pt x="12844" y="12844"/>
                  </a:cubicBezTo>
                  <a:cubicBezTo>
                    <a:pt x="21069" y="4620"/>
                    <a:pt x="32223" y="0"/>
                    <a:pt x="43854" y="0"/>
                  </a:cubicBezTo>
                  <a:close/>
                </a:path>
              </a:pathLst>
            </a:custGeom>
            <a:solidFill>
              <a:srgbClr val="FED1FF"/>
            </a:solidFill>
            <a:ln w="38100" cap="rnd">
              <a:solidFill>
                <a:srgbClr val="000000"/>
              </a:solidFill>
              <a:prstDash val="solid"/>
              <a:round/>
            </a:ln>
          </p:spPr>
        </p:sp>
        <p:sp>
          <p:nvSpPr>
            <p:cNvPr name="TextBox 7" id="7"/>
            <p:cNvSpPr txBox="true"/>
            <p:nvPr/>
          </p:nvSpPr>
          <p:spPr>
            <a:xfrm>
              <a:off x="0" y="-9525"/>
              <a:ext cx="2371292" cy="969212"/>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15430500" y="1603222"/>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25223" y="5404025"/>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527903" y="1294689"/>
            <a:ext cx="2482031" cy="1314749"/>
          </a:xfrm>
          <a:custGeom>
            <a:avLst/>
            <a:gdLst/>
            <a:ahLst/>
            <a:cxnLst/>
            <a:rect r="r" b="b" t="t" l="l"/>
            <a:pathLst>
              <a:path h="1314749" w="2482031">
                <a:moveTo>
                  <a:pt x="0" y="0"/>
                </a:moveTo>
                <a:lnTo>
                  <a:pt x="2482031" y="0"/>
                </a:lnTo>
                <a:lnTo>
                  <a:pt x="2482031" y="1314749"/>
                </a:lnTo>
                <a:lnTo>
                  <a:pt x="0" y="1314749"/>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774419" y="5785809"/>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1245953" y="3150351"/>
            <a:ext cx="6034483" cy="6034483"/>
          </a:xfrm>
          <a:custGeom>
            <a:avLst/>
            <a:gdLst/>
            <a:ahLst/>
            <a:cxnLst/>
            <a:rect r="r" b="b" t="t" l="l"/>
            <a:pathLst>
              <a:path h="6034483" w="6034483">
                <a:moveTo>
                  <a:pt x="0" y="0"/>
                </a:moveTo>
                <a:lnTo>
                  <a:pt x="6034483" y="0"/>
                </a:lnTo>
                <a:lnTo>
                  <a:pt x="6034483" y="6034482"/>
                </a:lnTo>
                <a:lnTo>
                  <a:pt x="0" y="6034482"/>
                </a:lnTo>
                <a:lnTo>
                  <a:pt x="0" y="0"/>
                </a:lnTo>
                <a:close/>
              </a:path>
            </a:pathLst>
          </a:custGeom>
          <a:blipFill>
            <a:blip r:embed="rId8"/>
            <a:stretch>
              <a:fillRect l="0" t="0" r="0" b="0"/>
            </a:stretch>
          </a:blipFill>
        </p:spPr>
      </p:sp>
      <p:sp>
        <p:nvSpPr>
          <p:cNvPr name="Freeform 13" id="13"/>
          <p:cNvSpPr/>
          <p:nvPr/>
        </p:nvSpPr>
        <p:spPr>
          <a:xfrm flipH="false" flipV="false" rot="0">
            <a:off x="1792518" y="4775922"/>
            <a:ext cx="4941354" cy="4114800"/>
          </a:xfrm>
          <a:custGeom>
            <a:avLst/>
            <a:gdLst/>
            <a:ahLst/>
            <a:cxnLst/>
            <a:rect r="r" b="b" t="t" l="l"/>
            <a:pathLst>
              <a:path h="4114800" w="4941354">
                <a:moveTo>
                  <a:pt x="0" y="0"/>
                </a:moveTo>
                <a:lnTo>
                  <a:pt x="4941354" y="0"/>
                </a:lnTo>
                <a:lnTo>
                  <a:pt x="4941354" y="4114800"/>
                </a:lnTo>
                <a:lnTo>
                  <a:pt x="0" y="4114800"/>
                </a:lnTo>
                <a:lnTo>
                  <a:pt x="0" y="0"/>
                </a:lnTo>
                <a:close/>
              </a:path>
            </a:pathLst>
          </a:custGeom>
          <a:blipFill>
            <a:blip r:embed="rId9">
              <a:alphaModFix amt="78000"/>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961934" y="2879815"/>
            <a:ext cx="10796598" cy="1057540"/>
          </a:xfrm>
          <a:prstGeom prst="rect">
            <a:avLst/>
          </a:prstGeom>
        </p:spPr>
        <p:txBody>
          <a:bodyPr anchor="t" rtlCol="false" tIns="0" lIns="0" bIns="0" rIns="0">
            <a:spAutoFit/>
          </a:bodyPr>
          <a:lstStyle/>
          <a:p>
            <a:pPr algn="l">
              <a:lnSpc>
                <a:spcPts val="7885"/>
              </a:lnSpc>
            </a:pPr>
            <a:r>
              <a:rPr lang="en-US" sz="7885" b="true">
                <a:solidFill>
                  <a:srgbClr val="FFFFFF"/>
                </a:solidFill>
                <a:latin typeface="Neue Machina Ultra-Bold"/>
                <a:ea typeface="Neue Machina Ultra-Bold"/>
                <a:cs typeface="Neue Machina Ultra-Bold"/>
                <a:sym typeface="Neue Machina Ultra-Bold"/>
              </a:rPr>
              <a:t>CurriculumEcho</a:t>
            </a:r>
          </a:p>
        </p:txBody>
      </p:sp>
      <p:sp>
        <p:nvSpPr>
          <p:cNvPr name="TextBox 15" id="15"/>
          <p:cNvSpPr txBox="true"/>
          <p:nvPr/>
        </p:nvSpPr>
        <p:spPr>
          <a:xfrm rot="0">
            <a:off x="7828330" y="5052951"/>
            <a:ext cx="8056969" cy="3190873"/>
          </a:xfrm>
          <a:prstGeom prst="rect">
            <a:avLst/>
          </a:prstGeom>
        </p:spPr>
        <p:txBody>
          <a:bodyPr anchor="t" rtlCol="false" tIns="0" lIns="0" bIns="0" rIns="0">
            <a:spAutoFit/>
          </a:bodyPr>
          <a:lstStyle/>
          <a:p>
            <a:pPr algn="l">
              <a:lnSpc>
                <a:spcPts val="3150"/>
              </a:lnSpc>
              <a:spcBef>
                <a:spcPct val="0"/>
              </a:spcBef>
            </a:pPr>
            <a:r>
              <a:rPr lang="en-US" sz="2250">
                <a:solidFill>
                  <a:srgbClr val="000000"/>
                </a:solidFill>
                <a:latin typeface="Neue Machina"/>
                <a:ea typeface="Neue Machina"/>
                <a:cs typeface="Neue Machina"/>
                <a:sym typeface="Neue Machina"/>
              </a:rPr>
              <a:t>Judul ini mencerminkan ide tentang menggali dan mendengarkan "gema" atau suara publik terkait Kurikulum Merdeka, serta menonjolkan proses identifikasi tema dan opini masyarakat melalui teknik topic modeling. "Echo" mengindikasikan suara atau pendapat yang terpantul, sesuai dengan tujuan penelitian untuk menganalisis opini yang tersebar di masyarakat melalui data teks.</a:t>
            </a:r>
          </a:p>
        </p:txBody>
      </p:sp>
      <p:sp>
        <p:nvSpPr>
          <p:cNvPr name="TextBox 16" id="16"/>
          <p:cNvSpPr txBox="true"/>
          <p:nvPr/>
        </p:nvSpPr>
        <p:spPr>
          <a:xfrm rot="0">
            <a:off x="15767906" y="481525"/>
            <a:ext cx="1510115"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04/23</a:t>
            </a:r>
          </a:p>
        </p:txBody>
      </p:sp>
      <p:sp>
        <p:nvSpPr>
          <p:cNvPr name="TextBox 17" id="17"/>
          <p:cNvSpPr txBox="true"/>
          <p:nvPr/>
        </p:nvSpPr>
        <p:spPr>
          <a:xfrm rot="0">
            <a:off x="1961934" y="2145939"/>
            <a:ext cx="7417121" cy="591002"/>
          </a:xfrm>
          <a:prstGeom prst="rect">
            <a:avLst/>
          </a:prstGeom>
        </p:spPr>
        <p:txBody>
          <a:bodyPr anchor="t" rtlCol="false" tIns="0" lIns="0" bIns="0" rIns="0">
            <a:spAutoFit/>
          </a:bodyPr>
          <a:lstStyle/>
          <a:p>
            <a:pPr algn="l">
              <a:lnSpc>
                <a:spcPts val="4700"/>
              </a:lnSpc>
            </a:pPr>
            <a:r>
              <a:rPr lang="en-US" sz="3357">
                <a:solidFill>
                  <a:srgbClr val="000000"/>
                </a:solidFill>
                <a:latin typeface="Neue Machina"/>
                <a:ea typeface="Neue Machina"/>
                <a:cs typeface="Neue Machina"/>
                <a:sym typeface="Neue Machina"/>
              </a:rPr>
              <a:t>The Story Behind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sp>
        <p:nvSpPr>
          <p:cNvPr name="Freeform 2" id="2"/>
          <p:cNvSpPr/>
          <p:nvPr/>
        </p:nvSpPr>
        <p:spPr>
          <a:xfrm flipH="false" flipV="false" rot="0">
            <a:off x="6686055" y="-1302563"/>
            <a:ext cx="13246789" cy="13246789"/>
          </a:xfrm>
          <a:custGeom>
            <a:avLst/>
            <a:gdLst/>
            <a:ahLst/>
            <a:cxnLst/>
            <a:rect r="r" b="b" t="t" l="l"/>
            <a:pathLst>
              <a:path h="13246789" w="13246789">
                <a:moveTo>
                  <a:pt x="0" y="0"/>
                </a:moveTo>
                <a:lnTo>
                  <a:pt x="13246789" y="0"/>
                </a:lnTo>
                <a:lnTo>
                  <a:pt x="13246789" y="13246789"/>
                </a:lnTo>
                <a:lnTo>
                  <a:pt x="0" y="13246789"/>
                </a:lnTo>
                <a:lnTo>
                  <a:pt x="0" y="0"/>
                </a:lnTo>
                <a:close/>
              </a:path>
            </a:pathLst>
          </a:custGeom>
          <a:blipFill>
            <a:blip r:embed="rId2">
              <a:alphaModFix amt="6999"/>
            </a:blip>
            <a:stretch>
              <a:fillRect l="0" t="0" r="0" b="0"/>
            </a:stretch>
          </a:blipFill>
        </p:spPr>
      </p:sp>
      <p:grpSp>
        <p:nvGrpSpPr>
          <p:cNvPr name="Group 3" id="3"/>
          <p:cNvGrpSpPr/>
          <p:nvPr/>
        </p:nvGrpSpPr>
        <p:grpSpPr>
          <a:xfrm rot="0">
            <a:off x="-140861" y="9258300"/>
            <a:ext cx="18607390" cy="3086100"/>
            <a:chOff x="0" y="0"/>
            <a:chExt cx="4900712" cy="812800"/>
          </a:xfrm>
        </p:grpSpPr>
        <p:sp>
          <p:nvSpPr>
            <p:cNvPr name="Freeform 4" id="4"/>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5" id="5"/>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6" id="6"/>
          <p:cNvGrpSpPr/>
          <p:nvPr/>
        </p:nvGrpSpPr>
        <p:grpSpPr>
          <a:xfrm rot="0">
            <a:off x="9375875" y="3924520"/>
            <a:ext cx="7867149" cy="3910890"/>
            <a:chOff x="0" y="0"/>
            <a:chExt cx="2072006" cy="1030029"/>
          </a:xfrm>
        </p:grpSpPr>
        <p:sp>
          <p:nvSpPr>
            <p:cNvPr name="Freeform 7" id="7"/>
            <p:cNvSpPr/>
            <p:nvPr/>
          </p:nvSpPr>
          <p:spPr>
            <a:xfrm flipH="false" flipV="false" rot="0">
              <a:off x="0" y="0"/>
              <a:ext cx="2072006" cy="1030029"/>
            </a:xfrm>
            <a:custGeom>
              <a:avLst/>
              <a:gdLst/>
              <a:ahLst/>
              <a:cxnLst/>
              <a:rect r="r" b="b" t="t" l="l"/>
              <a:pathLst>
                <a:path h="1030029" w="2072006">
                  <a:moveTo>
                    <a:pt x="50188" y="0"/>
                  </a:moveTo>
                  <a:lnTo>
                    <a:pt x="2021818" y="0"/>
                  </a:lnTo>
                  <a:cubicBezTo>
                    <a:pt x="2049537" y="0"/>
                    <a:pt x="2072006" y="22470"/>
                    <a:pt x="2072006" y="50188"/>
                  </a:cubicBezTo>
                  <a:lnTo>
                    <a:pt x="2072006" y="979840"/>
                  </a:lnTo>
                  <a:cubicBezTo>
                    <a:pt x="2072006" y="1007559"/>
                    <a:pt x="2049537" y="1030029"/>
                    <a:pt x="2021818" y="1030029"/>
                  </a:cubicBezTo>
                  <a:lnTo>
                    <a:pt x="50188" y="1030029"/>
                  </a:lnTo>
                  <a:cubicBezTo>
                    <a:pt x="22470" y="1030029"/>
                    <a:pt x="0" y="1007559"/>
                    <a:pt x="0" y="979840"/>
                  </a:cubicBezTo>
                  <a:lnTo>
                    <a:pt x="0" y="50188"/>
                  </a:lnTo>
                  <a:cubicBezTo>
                    <a:pt x="0" y="22470"/>
                    <a:pt x="22470" y="0"/>
                    <a:pt x="50188" y="0"/>
                  </a:cubicBezTo>
                  <a:close/>
                </a:path>
              </a:pathLst>
            </a:custGeom>
            <a:solidFill>
              <a:srgbClr val="FED1FF"/>
            </a:solidFill>
            <a:ln w="38100" cap="rnd">
              <a:solidFill>
                <a:srgbClr val="000000"/>
              </a:solidFill>
              <a:prstDash val="solid"/>
              <a:round/>
            </a:ln>
          </p:spPr>
        </p:sp>
        <p:sp>
          <p:nvSpPr>
            <p:cNvPr name="TextBox 8" id="8"/>
            <p:cNvSpPr txBox="true"/>
            <p:nvPr/>
          </p:nvSpPr>
          <p:spPr>
            <a:xfrm>
              <a:off x="0" y="-9525"/>
              <a:ext cx="2072006" cy="1039554"/>
            </a:xfrm>
            <a:prstGeom prst="rect">
              <a:avLst/>
            </a:prstGeom>
          </p:spPr>
          <p:txBody>
            <a:bodyPr anchor="ctr" rtlCol="false" tIns="50800" lIns="50800" bIns="50800" rIns="50800"/>
            <a:lstStyle/>
            <a:p>
              <a:pPr algn="ctr">
                <a:lnSpc>
                  <a:spcPts val="2991"/>
                </a:lnSpc>
              </a:pPr>
            </a:p>
          </p:txBody>
        </p:sp>
      </p:grpSp>
      <p:sp>
        <p:nvSpPr>
          <p:cNvPr name="TextBox 9" id="9"/>
          <p:cNvSpPr txBox="true"/>
          <p:nvPr/>
        </p:nvSpPr>
        <p:spPr>
          <a:xfrm rot="0">
            <a:off x="9182992" y="2594465"/>
            <a:ext cx="8252915" cy="1080524"/>
          </a:xfrm>
          <a:prstGeom prst="rect">
            <a:avLst/>
          </a:prstGeom>
        </p:spPr>
        <p:txBody>
          <a:bodyPr anchor="t" rtlCol="false" tIns="0" lIns="0" bIns="0" rIns="0">
            <a:spAutoFit/>
          </a:bodyPr>
          <a:lstStyle/>
          <a:p>
            <a:pPr algn="l">
              <a:lnSpc>
                <a:spcPts val="8040"/>
              </a:lnSpc>
            </a:pPr>
            <a:r>
              <a:rPr lang="en-US" sz="8040" b="true">
                <a:solidFill>
                  <a:srgbClr val="FFFFFF"/>
                </a:solidFill>
                <a:latin typeface="Neue Machina Ultra-Bold"/>
                <a:ea typeface="Neue Machina Ultra-Bold"/>
                <a:cs typeface="Neue Machina Ultra-Bold"/>
                <a:sym typeface="Neue Machina Ultra-Bold"/>
              </a:rPr>
              <a:t>Why Twitter?</a:t>
            </a:r>
          </a:p>
        </p:txBody>
      </p:sp>
      <p:sp>
        <p:nvSpPr>
          <p:cNvPr name="Freeform 10" id="10"/>
          <p:cNvSpPr/>
          <p:nvPr/>
        </p:nvSpPr>
        <p:spPr>
          <a:xfrm flipH="false" flipV="false" rot="0">
            <a:off x="15925986" y="2758638"/>
            <a:ext cx="2666628" cy="916350"/>
          </a:xfrm>
          <a:custGeom>
            <a:avLst/>
            <a:gdLst/>
            <a:ahLst/>
            <a:cxnLst/>
            <a:rect r="r" b="b" t="t" l="l"/>
            <a:pathLst>
              <a:path h="916350" w="2666628">
                <a:moveTo>
                  <a:pt x="0" y="0"/>
                </a:moveTo>
                <a:lnTo>
                  <a:pt x="2666628" y="0"/>
                </a:lnTo>
                <a:lnTo>
                  <a:pt x="2666628" y="916351"/>
                </a:lnTo>
                <a:lnTo>
                  <a:pt x="0" y="916351"/>
                </a:lnTo>
                <a:lnTo>
                  <a:pt x="0" y="0"/>
                </a:lnTo>
                <a:close/>
              </a:path>
            </a:pathLst>
          </a:custGeom>
          <a:blipFill>
            <a:blip r:embed="rId3">
              <a:alphaModFix amt="56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175788" y="1220584"/>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5">
              <a:alphaModFix amt="10999"/>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475064" y="286177"/>
            <a:ext cx="7700724" cy="9640969"/>
          </a:xfrm>
          <a:custGeom>
            <a:avLst/>
            <a:gdLst/>
            <a:ahLst/>
            <a:cxnLst/>
            <a:rect r="r" b="b" t="t" l="l"/>
            <a:pathLst>
              <a:path h="9640969" w="7700724">
                <a:moveTo>
                  <a:pt x="0" y="0"/>
                </a:moveTo>
                <a:lnTo>
                  <a:pt x="7700724" y="0"/>
                </a:lnTo>
                <a:lnTo>
                  <a:pt x="7700724" y="9640969"/>
                </a:lnTo>
                <a:lnTo>
                  <a:pt x="0" y="9640969"/>
                </a:lnTo>
                <a:lnTo>
                  <a:pt x="0" y="0"/>
                </a:lnTo>
                <a:close/>
              </a:path>
            </a:pathLst>
          </a:custGeom>
          <a:blipFill>
            <a:blip r:embed="rId7"/>
            <a:stretch>
              <a:fillRect l="0" t="0" r="0" b="0"/>
            </a:stretch>
          </a:blipFill>
        </p:spPr>
      </p:sp>
      <p:sp>
        <p:nvSpPr>
          <p:cNvPr name="Freeform 13" id="13"/>
          <p:cNvSpPr/>
          <p:nvPr/>
        </p:nvSpPr>
        <p:spPr>
          <a:xfrm flipH="false" flipV="false" rot="0">
            <a:off x="6654017" y="666715"/>
            <a:ext cx="3223578" cy="1107739"/>
          </a:xfrm>
          <a:custGeom>
            <a:avLst/>
            <a:gdLst/>
            <a:ahLst/>
            <a:cxnLst/>
            <a:rect r="r" b="b" t="t" l="l"/>
            <a:pathLst>
              <a:path h="1107739" w="3223578">
                <a:moveTo>
                  <a:pt x="0" y="0"/>
                </a:moveTo>
                <a:lnTo>
                  <a:pt x="3223578" y="0"/>
                </a:lnTo>
                <a:lnTo>
                  <a:pt x="3223578" y="1107738"/>
                </a:lnTo>
                <a:lnTo>
                  <a:pt x="0" y="1107738"/>
                </a:lnTo>
                <a:lnTo>
                  <a:pt x="0" y="0"/>
                </a:lnTo>
                <a:close/>
              </a:path>
            </a:pathLst>
          </a:custGeom>
          <a:blipFill>
            <a:blip r:embed="rId3">
              <a:alphaModFix amt="56000"/>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9877595" y="4459148"/>
            <a:ext cx="6848234" cy="2854958"/>
          </a:xfrm>
          <a:prstGeom prst="rect">
            <a:avLst/>
          </a:prstGeom>
        </p:spPr>
        <p:txBody>
          <a:bodyPr anchor="t" rtlCol="false" tIns="0" lIns="0" bIns="0" rIns="0">
            <a:spAutoFit/>
          </a:bodyPr>
          <a:lstStyle/>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Popularitas dan Jangkauan Luas.</a:t>
            </a:r>
          </a:p>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Sumber Real-time dan Relevansi Isu Pendidikan.</a:t>
            </a:r>
          </a:p>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Interaksi dan Diskusi Publik.</a:t>
            </a:r>
          </a:p>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Akses Terbuka ke Data.</a:t>
            </a:r>
          </a:p>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Tingkat Pendidikan Pengguna X Lebih Unggul Dibanding Medsos Lain.</a:t>
            </a:r>
          </a:p>
        </p:txBody>
      </p:sp>
      <p:sp>
        <p:nvSpPr>
          <p:cNvPr name="TextBox 15" id="15"/>
          <p:cNvSpPr txBox="true"/>
          <p:nvPr/>
        </p:nvSpPr>
        <p:spPr>
          <a:xfrm rot="0">
            <a:off x="15749185" y="481525"/>
            <a:ext cx="1510115"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05/23</a:t>
            </a:r>
          </a:p>
        </p:txBody>
      </p:sp>
      <p:sp>
        <p:nvSpPr>
          <p:cNvPr name="TextBox 16" id="16"/>
          <p:cNvSpPr txBox="true"/>
          <p:nvPr/>
        </p:nvSpPr>
        <p:spPr>
          <a:xfrm rot="0">
            <a:off x="8679390" y="9529638"/>
            <a:ext cx="3098639" cy="397508"/>
          </a:xfrm>
          <a:prstGeom prst="rect">
            <a:avLst/>
          </a:prstGeom>
        </p:spPr>
        <p:txBody>
          <a:bodyPr anchor="t" rtlCol="false" tIns="0" lIns="0" bIns="0" rIns="0">
            <a:spAutoFit/>
          </a:bodyPr>
          <a:lstStyle/>
          <a:p>
            <a:pPr algn="l">
              <a:lnSpc>
                <a:spcPts val="3290"/>
              </a:lnSpc>
              <a:spcBef>
                <a:spcPct val="0"/>
              </a:spcBef>
            </a:pPr>
            <a:r>
              <a:rPr lang="en-US" sz="2350">
                <a:solidFill>
                  <a:srgbClr val="000000"/>
                </a:solidFill>
                <a:latin typeface="Neue Machina"/>
                <a:ea typeface="Neue Machina"/>
                <a:cs typeface="Neue Machina"/>
                <a:sym typeface="Neue Machina"/>
              </a:rPr>
              <a:t>Sumber: GoodStats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1028700" y="4674993"/>
            <a:ext cx="8017243" cy="3018548"/>
            <a:chOff x="0" y="0"/>
            <a:chExt cx="2019454" cy="760339"/>
          </a:xfrm>
        </p:grpSpPr>
        <p:sp>
          <p:nvSpPr>
            <p:cNvPr name="Freeform 6" id="6"/>
            <p:cNvSpPr/>
            <p:nvPr/>
          </p:nvSpPr>
          <p:spPr>
            <a:xfrm flipH="false" flipV="false" rot="0">
              <a:off x="0" y="0"/>
              <a:ext cx="2019454" cy="760339"/>
            </a:xfrm>
            <a:custGeom>
              <a:avLst/>
              <a:gdLst/>
              <a:ahLst/>
              <a:cxnLst/>
              <a:rect r="r" b="b" t="t" l="l"/>
              <a:pathLst>
                <a:path h="760339" w="2019454">
                  <a:moveTo>
                    <a:pt x="49249" y="0"/>
                  </a:moveTo>
                  <a:lnTo>
                    <a:pt x="1970206" y="0"/>
                  </a:lnTo>
                  <a:cubicBezTo>
                    <a:pt x="1983267" y="0"/>
                    <a:pt x="1995794" y="5189"/>
                    <a:pt x="2005030" y="14425"/>
                  </a:cubicBezTo>
                  <a:cubicBezTo>
                    <a:pt x="2014266" y="23660"/>
                    <a:pt x="2019454" y="36187"/>
                    <a:pt x="2019454" y="49249"/>
                  </a:cubicBezTo>
                  <a:lnTo>
                    <a:pt x="2019454" y="711090"/>
                  </a:lnTo>
                  <a:cubicBezTo>
                    <a:pt x="2019454" y="738289"/>
                    <a:pt x="1997405" y="760339"/>
                    <a:pt x="1970206" y="760339"/>
                  </a:cubicBezTo>
                  <a:lnTo>
                    <a:pt x="49249" y="760339"/>
                  </a:lnTo>
                  <a:cubicBezTo>
                    <a:pt x="22049" y="760339"/>
                    <a:pt x="0" y="738289"/>
                    <a:pt x="0" y="711090"/>
                  </a:cubicBezTo>
                  <a:lnTo>
                    <a:pt x="0" y="49249"/>
                  </a:lnTo>
                  <a:cubicBezTo>
                    <a:pt x="0" y="22049"/>
                    <a:pt x="22049" y="0"/>
                    <a:pt x="49249" y="0"/>
                  </a:cubicBezTo>
                  <a:close/>
                </a:path>
              </a:pathLst>
            </a:custGeom>
            <a:solidFill>
              <a:srgbClr val="C5E898"/>
            </a:solidFill>
            <a:ln w="38100" cap="rnd">
              <a:solidFill>
                <a:srgbClr val="000000"/>
              </a:solidFill>
              <a:prstDash val="solid"/>
              <a:round/>
            </a:ln>
          </p:spPr>
        </p:sp>
        <p:sp>
          <p:nvSpPr>
            <p:cNvPr name="TextBox 7" id="7"/>
            <p:cNvSpPr txBox="true"/>
            <p:nvPr/>
          </p:nvSpPr>
          <p:spPr>
            <a:xfrm>
              <a:off x="0" y="-9525"/>
              <a:ext cx="2019454" cy="769864"/>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15937083" y="2132744"/>
            <a:ext cx="3534056" cy="1214430"/>
          </a:xfrm>
          <a:custGeom>
            <a:avLst/>
            <a:gdLst/>
            <a:ahLst/>
            <a:cxnLst/>
            <a:rect r="r" b="b" t="t" l="l"/>
            <a:pathLst>
              <a:path h="1214430" w="3534056">
                <a:moveTo>
                  <a:pt x="0" y="0"/>
                </a:moveTo>
                <a:lnTo>
                  <a:pt x="3534056" y="0"/>
                </a:lnTo>
                <a:lnTo>
                  <a:pt x="3534056" y="1214430"/>
                </a:lnTo>
                <a:lnTo>
                  <a:pt x="0" y="121443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377211" y="1372817"/>
            <a:ext cx="7546975" cy="9977972"/>
          </a:xfrm>
          <a:custGeom>
            <a:avLst/>
            <a:gdLst/>
            <a:ahLst/>
            <a:cxnLst/>
            <a:rect r="r" b="b" t="t" l="l"/>
            <a:pathLst>
              <a:path h="9977972" w="7546975">
                <a:moveTo>
                  <a:pt x="0" y="0"/>
                </a:moveTo>
                <a:lnTo>
                  <a:pt x="7546976" y="0"/>
                </a:lnTo>
                <a:lnTo>
                  <a:pt x="7546976" y="9977972"/>
                </a:lnTo>
                <a:lnTo>
                  <a:pt x="0" y="9977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2007720"/>
            <a:ext cx="9265489" cy="1823175"/>
          </a:xfrm>
          <a:prstGeom prst="rect">
            <a:avLst/>
          </a:prstGeom>
        </p:spPr>
        <p:txBody>
          <a:bodyPr anchor="t" rtlCol="false" tIns="0" lIns="0" bIns="0" rIns="0">
            <a:spAutoFit/>
          </a:bodyPr>
          <a:lstStyle/>
          <a:p>
            <a:pPr algn="l">
              <a:lnSpc>
                <a:spcPts val="7017"/>
              </a:lnSpc>
            </a:pPr>
            <a:r>
              <a:rPr lang="en-US" sz="7017" b="true">
                <a:solidFill>
                  <a:srgbClr val="FFFFFF"/>
                </a:solidFill>
                <a:latin typeface="Neue Machina Ultra-Bold"/>
                <a:ea typeface="Neue Machina Ultra-Bold"/>
                <a:cs typeface="Neue Machina Ultra-Bold"/>
                <a:sym typeface="Neue Machina Ultra-Bold"/>
              </a:rPr>
              <a:t>Metode Pengambilan Data</a:t>
            </a:r>
          </a:p>
        </p:txBody>
      </p:sp>
      <p:sp>
        <p:nvSpPr>
          <p:cNvPr name="TextBox 11" id="11"/>
          <p:cNvSpPr txBox="true"/>
          <p:nvPr/>
        </p:nvSpPr>
        <p:spPr>
          <a:xfrm rot="0">
            <a:off x="1692375" y="5057775"/>
            <a:ext cx="4766979" cy="591002"/>
          </a:xfrm>
          <a:prstGeom prst="rect">
            <a:avLst/>
          </a:prstGeom>
        </p:spPr>
        <p:txBody>
          <a:bodyPr anchor="t" rtlCol="false" tIns="0" lIns="0" bIns="0" rIns="0">
            <a:spAutoFit/>
          </a:bodyPr>
          <a:lstStyle/>
          <a:p>
            <a:pPr algn="l">
              <a:lnSpc>
                <a:spcPts val="4700"/>
              </a:lnSpc>
            </a:pPr>
            <a:r>
              <a:rPr lang="en-US" sz="3357" b="true">
                <a:solidFill>
                  <a:srgbClr val="000000"/>
                </a:solidFill>
                <a:latin typeface="Neue Machina Ultra-Bold"/>
                <a:ea typeface="Neue Machina Ultra-Bold"/>
                <a:cs typeface="Neue Machina Ultra-Bold"/>
                <a:sym typeface="Neue Machina Ultra-Bold"/>
              </a:rPr>
              <a:t>Kurikulum Merdeka</a:t>
            </a:r>
          </a:p>
        </p:txBody>
      </p:sp>
      <p:sp>
        <p:nvSpPr>
          <p:cNvPr name="Freeform 12" id="12"/>
          <p:cNvSpPr/>
          <p:nvPr/>
        </p:nvSpPr>
        <p:spPr>
          <a:xfrm flipH="false" flipV="false" rot="0">
            <a:off x="-934723" y="921434"/>
            <a:ext cx="2627098" cy="902766"/>
          </a:xfrm>
          <a:custGeom>
            <a:avLst/>
            <a:gdLst/>
            <a:ahLst/>
            <a:cxnLst/>
            <a:rect r="r" b="b" t="t" l="l"/>
            <a:pathLst>
              <a:path h="902766" w="2627098">
                <a:moveTo>
                  <a:pt x="0" y="0"/>
                </a:moveTo>
                <a:lnTo>
                  <a:pt x="2627098" y="0"/>
                </a:lnTo>
                <a:lnTo>
                  <a:pt x="2627098" y="902766"/>
                </a:lnTo>
                <a:lnTo>
                  <a:pt x="0" y="90276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286985" y="2096539"/>
            <a:ext cx="2740014" cy="941568"/>
          </a:xfrm>
          <a:custGeom>
            <a:avLst/>
            <a:gdLst/>
            <a:ahLst/>
            <a:cxnLst/>
            <a:rect r="r" b="b" t="t" l="l"/>
            <a:pathLst>
              <a:path h="941568" w="2740014">
                <a:moveTo>
                  <a:pt x="0" y="0"/>
                </a:moveTo>
                <a:lnTo>
                  <a:pt x="2740014" y="0"/>
                </a:lnTo>
                <a:lnTo>
                  <a:pt x="2740014" y="941569"/>
                </a:lnTo>
                <a:lnTo>
                  <a:pt x="0" y="941569"/>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6150699" y="1286915"/>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5" id="15"/>
          <p:cNvSpPr/>
          <p:nvPr/>
        </p:nvSpPr>
        <p:spPr>
          <a:xfrm flipH="false" flipV="false" rot="0">
            <a:off x="2589427" y="749630"/>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6" id="16"/>
          <p:cNvSpPr/>
          <p:nvPr/>
        </p:nvSpPr>
        <p:spPr>
          <a:xfrm flipH="false" flipV="false" rot="0">
            <a:off x="9286985" y="3549827"/>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7" id="17"/>
          <p:cNvSpPr txBox="true"/>
          <p:nvPr/>
        </p:nvSpPr>
        <p:spPr>
          <a:xfrm rot="0">
            <a:off x="15720689" y="442705"/>
            <a:ext cx="1538611"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06/23</a:t>
            </a:r>
          </a:p>
        </p:txBody>
      </p:sp>
      <p:sp>
        <p:nvSpPr>
          <p:cNvPr name="TextBox 18" id="18"/>
          <p:cNvSpPr txBox="true"/>
          <p:nvPr/>
        </p:nvSpPr>
        <p:spPr>
          <a:xfrm rot="0">
            <a:off x="1028700" y="3769667"/>
            <a:ext cx="5536375" cy="591002"/>
          </a:xfrm>
          <a:prstGeom prst="rect">
            <a:avLst/>
          </a:prstGeom>
        </p:spPr>
        <p:txBody>
          <a:bodyPr anchor="t" rtlCol="false" tIns="0" lIns="0" bIns="0" rIns="0">
            <a:spAutoFit/>
          </a:bodyPr>
          <a:lstStyle/>
          <a:p>
            <a:pPr algn="l">
              <a:lnSpc>
                <a:spcPts val="4700"/>
              </a:lnSpc>
            </a:pPr>
            <a:r>
              <a:rPr lang="en-US" sz="3357">
                <a:solidFill>
                  <a:srgbClr val="000000"/>
                </a:solidFill>
                <a:latin typeface="Neue Machina"/>
                <a:ea typeface="Neue Machina"/>
                <a:cs typeface="Neue Machina"/>
                <a:sym typeface="Neue Machina"/>
              </a:rPr>
              <a:t>Pemilihan Keyword</a:t>
            </a:r>
          </a:p>
        </p:txBody>
      </p:sp>
      <p:sp>
        <p:nvSpPr>
          <p:cNvPr name="TextBox 19" id="19"/>
          <p:cNvSpPr txBox="true"/>
          <p:nvPr/>
        </p:nvSpPr>
        <p:spPr>
          <a:xfrm rot="0">
            <a:off x="1692375" y="5907378"/>
            <a:ext cx="6961183" cy="1444441"/>
          </a:xfrm>
          <a:prstGeom prst="rect">
            <a:avLst/>
          </a:prstGeom>
        </p:spPr>
        <p:txBody>
          <a:bodyPr anchor="t" rtlCol="false" tIns="0" lIns="0" bIns="0" rIns="0">
            <a:spAutoFit/>
          </a:bodyPr>
          <a:lstStyle/>
          <a:p>
            <a:pPr algn="l">
              <a:lnSpc>
                <a:spcPts val="3860"/>
              </a:lnSpc>
            </a:pPr>
            <a:r>
              <a:rPr lang="en-US" sz="2757">
                <a:solidFill>
                  <a:srgbClr val="000000"/>
                </a:solidFill>
                <a:latin typeface="Neue Machina"/>
                <a:ea typeface="Neue Machina"/>
                <a:cs typeface="Neue Machina"/>
                <a:sym typeface="Neue Machina"/>
              </a:rPr>
              <a:t>M</a:t>
            </a:r>
            <a:r>
              <a:rPr lang="en-US" sz="2757">
                <a:solidFill>
                  <a:srgbClr val="000000"/>
                </a:solidFill>
                <a:latin typeface="Neue Machina"/>
                <a:ea typeface="Neue Machina"/>
                <a:cs typeface="Neue Machina"/>
                <a:sym typeface="Neue Machina"/>
              </a:rPr>
              <a:t>emfokuskan pencarian pada diskusi yang berkaitan langsung dengan kebijakan pendidikan tersebut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grpSp>
        <p:nvGrpSpPr>
          <p:cNvPr name="Group 5" id="5"/>
          <p:cNvGrpSpPr/>
          <p:nvPr/>
        </p:nvGrpSpPr>
        <p:grpSpPr>
          <a:xfrm rot="0">
            <a:off x="1028700" y="4674993"/>
            <a:ext cx="8017243" cy="3702455"/>
            <a:chOff x="0" y="0"/>
            <a:chExt cx="2019454" cy="932607"/>
          </a:xfrm>
        </p:grpSpPr>
        <p:sp>
          <p:nvSpPr>
            <p:cNvPr name="Freeform 6" id="6"/>
            <p:cNvSpPr/>
            <p:nvPr/>
          </p:nvSpPr>
          <p:spPr>
            <a:xfrm flipH="false" flipV="false" rot="0">
              <a:off x="0" y="0"/>
              <a:ext cx="2019454" cy="932607"/>
            </a:xfrm>
            <a:custGeom>
              <a:avLst/>
              <a:gdLst/>
              <a:ahLst/>
              <a:cxnLst/>
              <a:rect r="r" b="b" t="t" l="l"/>
              <a:pathLst>
                <a:path h="932607" w="2019454">
                  <a:moveTo>
                    <a:pt x="49249" y="0"/>
                  </a:moveTo>
                  <a:lnTo>
                    <a:pt x="1970206" y="0"/>
                  </a:lnTo>
                  <a:cubicBezTo>
                    <a:pt x="1983267" y="0"/>
                    <a:pt x="1995794" y="5189"/>
                    <a:pt x="2005030" y="14425"/>
                  </a:cubicBezTo>
                  <a:cubicBezTo>
                    <a:pt x="2014266" y="23660"/>
                    <a:pt x="2019454" y="36187"/>
                    <a:pt x="2019454" y="49249"/>
                  </a:cubicBezTo>
                  <a:lnTo>
                    <a:pt x="2019454" y="883359"/>
                  </a:lnTo>
                  <a:cubicBezTo>
                    <a:pt x="2019454" y="910558"/>
                    <a:pt x="1997405" y="932607"/>
                    <a:pt x="1970206" y="932607"/>
                  </a:cubicBezTo>
                  <a:lnTo>
                    <a:pt x="49249" y="932607"/>
                  </a:lnTo>
                  <a:cubicBezTo>
                    <a:pt x="22049" y="932607"/>
                    <a:pt x="0" y="910558"/>
                    <a:pt x="0" y="883359"/>
                  </a:cubicBezTo>
                  <a:lnTo>
                    <a:pt x="0" y="49249"/>
                  </a:lnTo>
                  <a:cubicBezTo>
                    <a:pt x="0" y="22049"/>
                    <a:pt x="22049" y="0"/>
                    <a:pt x="49249" y="0"/>
                  </a:cubicBezTo>
                  <a:close/>
                </a:path>
              </a:pathLst>
            </a:custGeom>
            <a:solidFill>
              <a:srgbClr val="C5E898"/>
            </a:solidFill>
            <a:ln w="38100" cap="rnd">
              <a:solidFill>
                <a:srgbClr val="000000"/>
              </a:solidFill>
              <a:prstDash val="solid"/>
              <a:round/>
            </a:ln>
          </p:spPr>
        </p:sp>
        <p:sp>
          <p:nvSpPr>
            <p:cNvPr name="TextBox 7" id="7"/>
            <p:cNvSpPr txBox="true"/>
            <p:nvPr/>
          </p:nvSpPr>
          <p:spPr>
            <a:xfrm>
              <a:off x="0" y="-9525"/>
              <a:ext cx="2019454" cy="942132"/>
            </a:xfrm>
            <a:prstGeom prst="rect">
              <a:avLst/>
            </a:prstGeom>
          </p:spPr>
          <p:txBody>
            <a:bodyPr anchor="ctr" rtlCol="false" tIns="50800" lIns="50800" bIns="50800" rIns="50800"/>
            <a:lstStyle/>
            <a:p>
              <a:pPr algn="ctr">
                <a:lnSpc>
                  <a:spcPts val="2991"/>
                </a:lnSpc>
              </a:pPr>
            </a:p>
          </p:txBody>
        </p:sp>
      </p:grpSp>
      <p:sp>
        <p:nvSpPr>
          <p:cNvPr name="Freeform 8" id="8"/>
          <p:cNvSpPr/>
          <p:nvPr/>
        </p:nvSpPr>
        <p:spPr>
          <a:xfrm flipH="false" flipV="false" rot="0">
            <a:off x="15937083" y="2132744"/>
            <a:ext cx="3534056" cy="1214430"/>
          </a:xfrm>
          <a:custGeom>
            <a:avLst/>
            <a:gdLst/>
            <a:ahLst/>
            <a:cxnLst/>
            <a:rect r="r" b="b" t="t" l="l"/>
            <a:pathLst>
              <a:path h="1214430" w="3534056">
                <a:moveTo>
                  <a:pt x="0" y="0"/>
                </a:moveTo>
                <a:lnTo>
                  <a:pt x="3534056" y="0"/>
                </a:lnTo>
                <a:lnTo>
                  <a:pt x="3534056" y="1214430"/>
                </a:lnTo>
                <a:lnTo>
                  <a:pt x="0" y="1214430"/>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377211" y="1372817"/>
            <a:ext cx="7546975" cy="9977972"/>
          </a:xfrm>
          <a:custGeom>
            <a:avLst/>
            <a:gdLst/>
            <a:ahLst/>
            <a:cxnLst/>
            <a:rect r="r" b="b" t="t" l="l"/>
            <a:pathLst>
              <a:path h="9977972" w="7546975">
                <a:moveTo>
                  <a:pt x="0" y="0"/>
                </a:moveTo>
                <a:lnTo>
                  <a:pt x="7546976" y="0"/>
                </a:lnTo>
                <a:lnTo>
                  <a:pt x="7546976" y="9977972"/>
                </a:lnTo>
                <a:lnTo>
                  <a:pt x="0" y="9977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92375" y="5067300"/>
            <a:ext cx="6476748" cy="508451"/>
          </a:xfrm>
          <a:prstGeom prst="rect">
            <a:avLst/>
          </a:prstGeom>
        </p:spPr>
        <p:txBody>
          <a:bodyPr anchor="t" rtlCol="false" tIns="0" lIns="0" bIns="0" rIns="0">
            <a:spAutoFit/>
          </a:bodyPr>
          <a:lstStyle/>
          <a:p>
            <a:pPr algn="l">
              <a:lnSpc>
                <a:spcPts val="4000"/>
              </a:lnSpc>
            </a:pPr>
            <a:r>
              <a:rPr lang="en-US" sz="2857" b="true">
                <a:solidFill>
                  <a:srgbClr val="000000"/>
                </a:solidFill>
                <a:latin typeface="Neue Machina Ultra-Bold"/>
                <a:ea typeface="Neue Machina Ultra-Bold"/>
                <a:cs typeface="Neue Machina Ultra-Bold"/>
                <a:sym typeface="Neue Machina Ultra-Bold"/>
              </a:rPr>
              <a:t>1 September - 5 Desem</a:t>
            </a:r>
            <a:r>
              <a:rPr lang="en-US" sz="2857" b="true">
                <a:solidFill>
                  <a:srgbClr val="000000"/>
                </a:solidFill>
                <a:latin typeface="Neue Machina Ultra-Bold"/>
                <a:ea typeface="Neue Machina Ultra-Bold"/>
                <a:cs typeface="Neue Machina Ultra-Bold"/>
                <a:sym typeface="Neue Machina Ultra-Bold"/>
              </a:rPr>
              <a:t>ber 2024</a:t>
            </a:r>
          </a:p>
        </p:txBody>
      </p:sp>
      <p:sp>
        <p:nvSpPr>
          <p:cNvPr name="Freeform 11" id="11"/>
          <p:cNvSpPr/>
          <p:nvPr/>
        </p:nvSpPr>
        <p:spPr>
          <a:xfrm flipH="false" flipV="false" rot="0">
            <a:off x="-934723" y="921434"/>
            <a:ext cx="2627098" cy="902766"/>
          </a:xfrm>
          <a:custGeom>
            <a:avLst/>
            <a:gdLst/>
            <a:ahLst/>
            <a:cxnLst/>
            <a:rect r="r" b="b" t="t" l="l"/>
            <a:pathLst>
              <a:path h="902766" w="2627098">
                <a:moveTo>
                  <a:pt x="0" y="0"/>
                </a:moveTo>
                <a:lnTo>
                  <a:pt x="2627098" y="0"/>
                </a:lnTo>
                <a:lnTo>
                  <a:pt x="2627098" y="902766"/>
                </a:lnTo>
                <a:lnTo>
                  <a:pt x="0" y="902766"/>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86985" y="2096539"/>
            <a:ext cx="2740014" cy="941568"/>
          </a:xfrm>
          <a:custGeom>
            <a:avLst/>
            <a:gdLst/>
            <a:ahLst/>
            <a:cxnLst/>
            <a:rect r="r" b="b" t="t" l="l"/>
            <a:pathLst>
              <a:path h="941568" w="2740014">
                <a:moveTo>
                  <a:pt x="0" y="0"/>
                </a:moveTo>
                <a:lnTo>
                  <a:pt x="2740014" y="0"/>
                </a:lnTo>
                <a:lnTo>
                  <a:pt x="2740014" y="941569"/>
                </a:lnTo>
                <a:lnTo>
                  <a:pt x="0" y="941569"/>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6150699" y="1286915"/>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4" id="14"/>
          <p:cNvSpPr/>
          <p:nvPr/>
        </p:nvSpPr>
        <p:spPr>
          <a:xfrm flipH="false" flipV="false" rot="0">
            <a:off x="2589427" y="749630"/>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5" id="15"/>
          <p:cNvSpPr/>
          <p:nvPr/>
        </p:nvSpPr>
        <p:spPr>
          <a:xfrm flipH="false" flipV="false" rot="0">
            <a:off x="9286985" y="3549827"/>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6" id="16"/>
          <p:cNvSpPr txBox="true"/>
          <p:nvPr/>
        </p:nvSpPr>
        <p:spPr>
          <a:xfrm rot="0">
            <a:off x="15720689" y="481525"/>
            <a:ext cx="1538611"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07/23</a:t>
            </a:r>
          </a:p>
        </p:txBody>
      </p:sp>
      <p:sp>
        <p:nvSpPr>
          <p:cNvPr name="TextBox 17" id="17"/>
          <p:cNvSpPr txBox="true"/>
          <p:nvPr/>
        </p:nvSpPr>
        <p:spPr>
          <a:xfrm rot="0">
            <a:off x="1028700" y="2007720"/>
            <a:ext cx="9265489" cy="1823175"/>
          </a:xfrm>
          <a:prstGeom prst="rect">
            <a:avLst/>
          </a:prstGeom>
        </p:spPr>
        <p:txBody>
          <a:bodyPr anchor="t" rtlCol="false" tIns="0" lIns="0" bIns="0" rIns="0">
            <a:spAutoFit/>
          </a:bodyPr>
          <a:lstStyle/>
          <a:p>
            <a:pPr algn="l">
              <a:lnSpc>
                <a:spcPts val="7017"/>
              </a:lnSpc>
            </a:pPr>
            <a:r>
              <a:rPr lang="en-US" sz="7017" b="true">
                <a:solidFill>
                  <a:srgbClr val="FFFFFF"/>
                </a:solidFill>
                <a:latin typeface="Neue Machina Ultra-Bold"/>
                <a:ea typeface="Neue Machina Ultra-Bold"/>
                <a:cs typeface="Neue Machina Ultra-Bold"/>
                <a:sym typeface="Neue Machina Ultra-Bold"/>
              </a:rPr>
              <a:t>Metode Pengambilan Data</a:t>
            </a:r>
          </a:p>
        </p:txBody>
      </p:sp>
      <p:sp>
        <p:nvSpPr>
          <p:cNvPr name="TextBox 18" id="18"/>
          <p:cNvSpPr txBox="true"/>
          <p:nvPr/>
        </p:nvSpPr>
        <p:spPr>
          <a:xfrm rot="0">
            <a:off x="1028700" y="3769667"/>
            <a:ext cx="7417121" cy="591002"/>
          </a:xfrm>
          <a:prstGeom prst="rect">
            <a:avLst/>
          </a:prstGeom>
        </p:spPr>
        <p:txBody>
          <a:bodyPr anchor="t" rtlCol="false" tIns="0" lIns="0" bIns="0" rIns="0">
            <a:spAutoFit/>
          </a:bodyPr>
          <a:lstStyle/>
          <a:p>
            <a:pPr algn="l">
              <a:lnSpc>
                <a:spcPts val="4700"/>
              </a:lnSpc>
            </a:pPr>
            <a:r>
              <a:rPr lang="en-US" sz="3357">
                <a:solidFill>
                  <a:srgbClr val="000000"/>
                </a:solidFill>
                <a:latin typeface="Neue Machina"/>
                <a:ea typeface="Neue Machina"/>
                <a:cs typeface="Neue Machina"/>
                <a:sym typeface="Neue Machina"/>
              </a:rPr>
              <a:t>Periode Pengumpulan Data</a:t>
            </a:r>
          </a:p>
        </p:txBody>
      </p:sp>
      <p:sp>
        <p:nvSpPr>
          <p:cNvPr name="TextBox 19" id="19"/>
          <p:cNvSpPr txBox="true"/>
          <p:nvPr/>
        </p:nvSpPr>
        <p:spPr>
          <a:xfrm rot="0">
            <a:off x="1692375" y="5907378"/>
            <a:ext cx="6961183" cy="2092776"/>
          </a:xfrm>
          <a:prstGeom prst="rect">
            <a:avLst/>
          </a:prstGeom>
        </p:spPr>
        <p:txBody>
          <a:bodyPr anchor="t" rtlCol="false" tIns="0" lIns="0" bIns="0" rIns="0">
            <a:spAutoFit/>
          </a:bodyPr>
          <a:lstStyle/>
          <a:p>
            <a:pPr algn="l">
              <a:lnSpc>
                <a:spcPts val="3300"/>
              </a:lnSpc>
            </a:pPr>
            <a:r>
              <a:rPr lang="en-US" sz="2357">
                <a:solidFill>
                  <a:srgbClr val="000000"/>
                </a:solidFill>
                <a:latin typeface="Neue Machina"/>
                <a:ea typeface="Neue Machina"/>
                <a:cs typeface="Neue Machina"/>
                <a:sym typeface="Neue Machina"/>
              </a:rPr>
              <a:t>Mencakup momen penting terkait dengan pergan</a:t>
            </a:r>
            <a:r>
              <a:rPr lang="en-US" sz="2357">
                <a:solidFill>
                  <a:srgbClr val="000000"/>
                </a:solidFill>
                <a:latin typeface="Neue Machina"/>
                <a:ea typeface="Neue Machina"/>
                <a:cs typeface="Neue Machina"/>
                <a:sym typeface="Neue Machina"/>
              </a:rPr>
              <a:t>tian menteri pendidikan di Indonesia, yang dapat mempengaruhi kebijakan dan persepsi masyarakat terhadap sistem pendidikan.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sp>
        <p:nvSpPr>
          <p:cNvPr name="Freeform 5" id="5"/>
          <p:cNvSpPr/>
          <p:nvPr/>
        </p:nvSpPr>
        <p:spPr>
          <a:xfrm flipH="false" flipV="false" rot="0">
            <a:off x="11338560" y="1515549"/>
            <a:ext cx="8032832" cy="10620331"/>
          </a:xfrm>
          <a:custGeom>
            <a:avLst/>
            <a:gdLst/>
            <a:ahLst/>
            <a:cxnLst/>
            <a:rect r="r" b="b" t="t" l="l"/>
            <a:pathLst>
              <a:path h="10620331" w="8032832">
                <a:moveTo>
                  <a:pt x="0" y="0"/>
                </a:moveTo>
                <a:lnTo>
                  <a:pt x="8032832" y="0"/>
                </a:lnTo>
                <a:lnTo>
                  <a:pt x="8032832" y="10620332"/>
                </a:lnTo>
                <a:lnTo>
                  <a:pt x="0" y="10620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2358633"/>
            <a:ext cx="8268601" cy="2145622"/>
            <a:chOff x="0" y="0"/>
            <a:chExt cx="2177738" cy="565102"/>
          </a:xfrm>
        </p:grpSpPr>
        <p:sp>
          <p:nvSpPr>
            <p:cNvPr name="Freeform 7" id="7"/>
            <p:cNvSpPr/>
            <p:nvPr/>
          </p:nvSpPr>
          <p:spPr>
            <a:xfrm flipH="false" flipV="false" rot="0">
              <a:off x="0" y="0"/>
              <a:ext cx="2177738" cy="565102"/>
            </a:xfrm>
            <a:custGeom>
              <a:avLst/>
              <a:gdLst/>
              <a:ahLst/>
              <a:cxnLst/>
              <a:rect r="r" b="b" t="t" l="l"/>
              <a:pathLst>
                <a:path h="565102" w="2177738">
                  <a:moveTo>
                    <a:pt x="47751" y="0"/>
                  </a:moveTo>
                  <a:lnTo>
                    <a:pt x="2129987" y="0"/>
                  </a:lnTo>
                  <a:cubicBezTo>
                    <a:pt x="2156359" y="0"/>
                    <a:pt x="2177738" y="21379"/>
                    <a:pt x="2177738" y="47751"/>
                  </a:cubicBezTo>
                  <a:lnTo>
                    <a:pt x="2177738" y="517351"/>
                  </a:lnTo>
                  <a:cubicBezTo>
                    <a:pt x="2177738" y="543723"/>
                    <a:pt x="2156359" y="565102"/>
                    <a:pt x="2129987" y="565102"/>
                  </a:cubicBezTo>
                  <a:lnTo>
                    <a:pt x="47751" y="565102"/>
                  </a:lnTo>
                  <a:cubicBezTo>
                    <a:pt x="21379" y="565102"/>
                    <a:pt x="0" y="543723"/>
                    <a:pt x="0" y="517351"/>
                  </a:cubicBezTo>
                  <a:lnTo>
                    <a:pt x="0" y="47751"/>
                  </a:lnTo>
                  <a:cubicBezTo>
                    <a:pt x="0" y="21379"/>
                    <a:pt x="21379" y="0"/>
                    <a:pt x="47751" y="0"/>
                  </a:cubicBezTo>
                  <a:close/>
                </a:path>
              </a:pathLst>
            </a:custGeom>
            <a:solidFill>
              <a:srgbClr val="FED1FF"/>
            </a:solidFill>
            <a:ln w="38100" cap="rnd">
              <a:solidFill>
                <a:srgbClr val="000000"/>
              </a:solidFill>
              <a:prstDash val="solid"/>
              <a:round/>
            </a:ln>
          </p:spPr>
        </p:sp>
        <p:sp>
          <p:nvSpPr>
            <p:cNvPr name="TextBox 8" id="8"/>
            <p:cNvSpPr txBox="true"/>
            <p:nvPr/>
          </p:nvSpPr>
          <p:spPr>
            <a:xfrm>
              <a:off x="0" y="-9525"/>
              <a:ext cx="2177738" cy="574627"/>
            </a:xfrm>
            <a:prstGeom prst="rect">
              <a:avLst/>
            </a:prstGeom>
          </p:spPr>
          <p:txBody>
            <a:bodyPr anchor="ctr" rtlCol="false" tIns="50800" lIns="50800" bIns="50800" rIns="50800"/>
            <a:lstStyle/>
            <a:p>
              <a:pPr algn="ctr">
                <a:lnSpc>
                  <a:spcPts val="2991"/>
                </a:lnSpc>
              </a:pPr>
            </a:p>
          </p:txBody>
        </p:sp>
      </p:grpSp>
      <p:sp>
        <p:nvSpPr>
          <p:cNvPr name="Freeform 9" id="9"/>
          <p:cNvSpPr/>
          <p:nvPr/>
        </p:nvSpPr>
        <p:spPr>
          <a:xfrm flipH="false" flipV="false" rot="0">
            <a:off x="15430500" y="1603222"/>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25223" y="5404025"/>
            <a:ext cx="2222020" cy="763567"/>
          </a:xfrm>
          <a:custGeom>
            <a:avLst/>
            <a:gdLst/>
            <a:ahLst/>
            <a:cxnLst/>
            <a:rect r="r" b="b" t="t" l="l"/>
            <a:pathLst>
              <a:path h="763567" w="2222020">
                <a:moveTo>
                  <a:pt x="0" y="0"/>
                </a:moveTo>
                <a:lnTo>
                  <a:pt x="2222020" y="0"/>
                </a:lnTo>
                <a:lnTo>
                  <a:pt x="2222020" y="763567"/>
                </a:lnTo>
                <a:lnTo>
                  <a:pt x="0" y="763567"/>
                </a:lnTo>
                <a:lnTo>
                  <a:pt x="0" y="0"/>
                </a:lnTo>
                <a:close/>
              </a:path>
            </a:pathLst>
          </a:custGeom>
          <a:blipFill>
            <a:blip r:embed="rId4">
              <a:alphaModFix amt="56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527903" y="1294689"/>
            <a:ext cx="2482031" cy="1314749"/>
          </a:xfrm>
          <a:custGeom>
            <a:avLst/>
            <a:gdLst/>
            <a:ahLst/>
            <a:cxnLst/>
            <a:rect r="r" b="b" t="t" l="l"/>
            <a:pathLst>
              <a:path h="1314749" w="2482031">
                <a:moveTo>
                  <a:pt x="0" y="0"/>
                </a:moveTo>
                <a:lnTo>
                  <a:pt x="2482031" y="0"/>
                </a:lnTo>
                <a:lnTo>
                  <a:pt x="2482031" y="1314749"/>
                </a:lnTo>
                <a:lnTo>
                  <a:pt x="0" y="1314749"/>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774419" y="5785809"/>
            <a:ext cx="1007204" cy="537285"/>
          </a:xfrm>
          <a:custGeom>
            <a:avLst/>
            <a:gdLst/>
            <a:ahLst/>
            <a:cxnLst/>
            <a:rect r="r" b="b" t="t" l="l"/>
            <a:pathLst>
              <a:path h="537285" w="1007204">
                <a:moveTo>
                  <a:pt x="0" y="0"/>
                </a:moveTo>
                <a:lnTo>
                  <a:pt x="1007204" y="0"/>
                </a:lnTo>
                <a:lnTo>
                  <a:pt x="1007204" y="537285"/>
                </a:lnTo>
                <a:lnTo>
                  <a:pt x="0" y="537285"/>
                </a:lnTo>
                <a:lnTo>
                  <a:pt x="0" y="0"/>
                </a:lnTo>
                <a:close/>
              </a:path>
            </a:pathLst>
          </a:custGeom>
          <a:blipFill>
            <a:blip r:embed="rId8">
              <a:alphaModFix amt="10999"/>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3" id="13"/>
          <p:cNvSpPr/>
          <p:nvPr/>
        </p:nvSpPr>
        <p:spPr>
          <a:xfrm flipH="false" flipV="false" rot="0">
            <a:off x="1028700" y="6830035"/>
            <a:ext cx="11301259" cy="1765822"/>
          </a:xfrm>
          <a:custGeom>
            <a:avLst/>
            <a:gdLst/>
            <a:ahLst/>
            <a:cxnLst/>
            <a:rect r="r" b="b" t="t" l="l"/>
            <a:pathLst>
              <a:path h="1765822" w="11301259">
                <a:moveTo>
                  <a:pt x="0" y="0"/>
                </a:moveTo>
                <a:lnTo>
                  <a:pt x="11301259" y="0"/>
                </a:lnTo>
                <a:lnTo>
                  <a:pt x="11301259" y="1765822"/>
                </a:lnTo>
                <a:lnTo>
                  <a:pt x="0" y="1765822"/>
                </a:lnTo>
                <a:lnTo>
                  <a:pt x="0" y="0"/>
                </a:lnTo>
                <a:close/>
              </a:path>
            </a:pathLst>
          </a:custGeom>
          <a:blipFill>
            <a:blip r:embed="rId10"/>
            <a:stretch>
              <a:fillRect l="0" t="0" r="0" b="0"/>
            </a:stretch>
          </a:blipFill>
        </p:spPr>
      </p:sp>
      <p:sp>
        <p:nvSpPr>
          <p:cNvPr name="Freeform 14" id="14"/>
          <p:cNvSpPr/>
          <p:nvPr/>
        </p:nvSpPr>
        <p:spPr>
          <a:xfrm flipH="false" flipV="false" rot="0">
            <a:off x="1028700" y="4956263"/>
            <a:ext cx="8499203" cy="1659091"/>
          </a:xfrm>
          <a:custGeom>
            <a:avLst/>
            <a:gdLst/>
            <a:ahLst/>
            <a:cxnLst/>
            <a:rect r="r" b="b" t="t" l="l"/>
            <a:pathLst>
              <a:path h="1659091" w="8499203">
                <a:moveTo>
                  <a:pt x="0" y="0"/>
                </a:moveTo>
                <a:lnTo>
                  <a:pt x="8499203" y="0"/>
                </a:lnTo>
                <a:lnTo>
                  <a:pt x="8499203" y="1659091"/>
                </a:lnTo>
                <a:lnTo>
                  <a:pt x="0" y="1659091"/>
                </a:lnTo>
                <a:lnTo>
                  <a:pt x="0" y="0"/>
                </a:lnTo>
                <a:close/>
              </a:path>
            </a:pathLst>
          </a:custGeom>
          <a:blipFill>
            <a:blip r:embed="rId11"/>
            <a:stretch>
              <a:fillRect l="0" t="0" r="0" b="0"/>
            </a:stretch>
          </a:blipFill>
        </p:spPr>
      </p:sp>
      <p:sp>
        <p:nvSpPr>
          <p:cNvPr name="TextBox 15" id="15"/>
          <p:cNvSpPr txBox="true"/>
          <p:nvPr/>
        </p:nvSpPr>
        <p:spPr>
          <a:xfrm rot="0">
            <a:off x="1028700" y="1171575"/>
            <a:ext cx="10796598" cy="1057540"/>
          </a:xfrm>
          <a:prstGeom prst="rect">
            <a:avLst/>
          </a:prstGeom>
        </p:spPr>
        <p:txBody>
          <a:bodyPr anchor="t" rtlCol="false" tIns="0" lIns="0" bIns="0" rIns="0">
            <a:spAutoFit/>
          </a:bodyPr>
          <a:lstStyle/>
          <a:p>
            <a:pPr algn="l">
              <a:lnSpc>
                <a:spcPts val="7885"/>
              </a:lnSpc>
            </a:pPr>
            <a:r>
              <a:rPr lang="en-US" sz="7885" b="true">
                <a:solidFill>
                  <a:srgbClr val="FFFFFF"/>
                </a:solidFill>
                <a:latin typeface="Neue Machina Ultra-Bold"/>
                <a:ea typeface="Neue Machina Ultra-Bold"/>
                <a:cs typeface="Neue Machina Ultra-Bold"/>
                <a:sym typeface="Neue Machina Ultra-Bold"/>
              </a:rPr>
              <a:t>Tweet Harvest</a:t>
            </a:r>
          </a:p>
        </p:txBody>
      </p:sp>
      <p:sp>
        <p:nvSpPr>
          <p:cNvPr name="TextBox 16" id="16"/>
          <p:cNvSpPr txBox="true"/>
          <p:nvPr/>
        </p:nvSpPr>
        <p:spPr>
          <a:xfrm rot="0">
            <a:off x="1496797" y="2753049"/>
            <a:ext cx="7344566" cy="1216658"/>
          </a:xfrm>
          <a:prstGeom prst="rect">
            <a:avLst/>
          </a:prstGeom>
        </p:spPr>
        <p:txBody>
          <a:bodyPr anchor="t" rtlCol="false" tIns="0" lIns="0" bIns="0" rIns="0">
            <a:spAutoFit/>
          </a:bodyPr>
          <a:lstStyle/>
          <a:p>
            <a:pPr algn="l">
              <a:lnSpc>
                <a:spcPts val="3290"/>
              </a:lnSpc>
            </a:pPr>
            <a:r>
              <a:rPr lang="en-US" sz="2350">
                <a:solidFill>
                  <a:srgbClr val="000000"/>
                </a:solidFill>
                <a:latin typeface="Neue Machina"/>
                <a:ea typeface="Neue Machina"/>
                <a:cs typeface="Neue Machina"/>
                <a:sym typeface="Neue Machina"/>
              </a:rPr>
              <a:t>Proses ini mencakup dua langkah utama, yaitu:</a:t>
            </a:r>
          </a:p>
          <a:p>
            <a:pPr algn="l" marL="507382" indent="-253691" lvl="1">
              <a:lnSpc>
                <a:spcPts val="3290"/>
              </a:lnSpc>
              <a:buFont typeface="Arial"/>
              <a:buChar char="•"/>
            </a:pPr>
            <a:r>
              <a:rPr lang="en-US" sz="2350">
                <a:solidFill>
                  <a:srgbClr val="000000"/>
                </a:solidFill>
                <a:latin typeface="Neue Machina"/>
                <a:ea typeface="Neue Machina"/>
                <a:cs typeface="Neue Machina"/>
                <a:sym typeface="Neue Machina"/>
              </a:rPr>
              <a:t>A</a:t>
            </a:r>
            <a:r>
              <a:rPr lang="en-US" sz="2350">
                <a:solidFill>
                  <a:srgbClr val="000000"/>
                </a:solidFill>
                <a:latin typeface="Neue Machina"/>
                <a:ea typeface="Neue Machina"/>
                <a:cs typeface="Neue Machina"/>
                <a:sym typeface="Neue Machina"/>
              </a:rPr>
              <a:t>utentikasi API Twitter (AuthToken).</a:t>
            </a:r>
          </a:p>
          <a:p>
            <a:pPr algn="l" marL="507382" indent="-253691" lvl="1">
              <a:lnSpc>
                <a:spcPts val="3290"/>
              </a:lnSpc>
              <a:spcBef>
                <a:spcPct val="0"/>
              </a:spcBef>
              <a:buFont typeface="Arial"/>
              <a:buChar char="•"/>
            </a:pPr>
            <a:r>
              <a:rPr lang="en-US" sz="2350">
                <a:solidFill>
                  <a:srgbClr val="000000"/>
                </a:solidFill>
                <a:latin typeface="Neue Machina"/>
                <a:ea typeface="Neue Machina"/>
                <a:cs typeface="Neue Machina"/>
                <a:sym typeface="Neue Machina"/>
              </a:rPr>
              <a:t>P</a:t>
            </a:r>
            <a:r>
              <a:rPr lang="en-US" sz="2350">
                <a:solidFill>
                  <a:srgbClr val="000000"/>
                </a:solidFill>
                <a:latin typeface="Neue Machina"/>
                <a:ea typeface="Neue Machina"/>
                <a:cs typeface="Neue Machina"/>
                <a:sym typeface="Neue Machina"/>
              </a:rPr>
              <a:t>engaturan parameter pengumpulan data.</a:t>
            </a:r>
          </a:p>
        </p:txBody>
      </p:sp>
      <p:sp>
        <p:nvSpPr>
          <p:cNvPr name="TextBox 17" id="17"/>
          <p:cNvSpPr txBox="true"/>
          <p:nvPr/>
        </p:nvSpPr>
        <p:spPr>
          <a:xfrm rot="0">
            <a:off x="16220079" y="481480"/>
            <a:ext cx="1561544"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08/23</a:t>
            </a:r>
          </a:p>
        </p:txBody>
      </p:sp>
      <p:sp>
        <p:nvSpPr>
          <p:cNvPr name="TextBox 18" id="18"/>
          <p:cNvSpPr txBox="true"/>
          <p:nvPr/>
        </p:nvSpPr>
        <p:spPr>
          <a:xfrm rot="0">
            <a:off x="1028700" y="9405482"/>
            <a:ext cx="9740218" cy="591002"/>
          </a:xfrm>
          <a:prstGeom prst="rect">
            <a:avLst/>
          </a:prstGeom>
        </p:spPr>
        <p:txBody>
          <a:bodyPr anchor="t" rtlCol="false" tIns="0" lIns="0" bIns="0" rIns="0">
            <a:spAutoFit/>
          </a:bodyPr>
          <a:lstStyle/>
          <a:p>
            <a:pPr algn="l">
              <a:lnSpc>
                <a:spcPts val="4700"/>
              </a:lnSpc>
            </a:pPr>
            <a:r>
              <a:rPr lang="en-US" sz="3357">
                <a:solidFill>
                  <a:srgbClr val="000000"/>
                </a:solidFill>
                <a:latin typeface="Neue Machina"/>
                <a:ea typeface="Neue Machina"/>
                <a:cs typeface="Neue Machina"/>
                <a:sym typeface="Neue Machina"/>
              </a:rPr>
              <a:t>Total Data: 4,739 tweet.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0BEF6"/>
        </a:solidFill>
      </p:bgPr>
    </p:bg>
    <p:spTree>
      <p:nvGrpSpPr>
        <p:cNvPr id="1" name=""/>
        <p:cNvGrpSpPr/>
        <p:nvPr/>
      </p:nvGrpSpPr>
      <p:grpSpPr>
        <a:xfrm>
          <a:off x="0" y="0"/>
          <a:ext cx="0" cy="0"/>
          <a:chOff x="0" y="0"/>
          <a:chExt cx="0" cy="0"/>
        </a:xfrm>
      </p:grpSpPr>
      <p:grpSp>
        <p:nvGrpSpPr>
          <p:cNvPr name="Group 2" id="2"/>
          <p:cNvGrpSpPr/>
          <p:nvPr/>
        </p:nvGrpSpPr>
        <p:grpSpPr>
          <a:xfrm rot="0">
            <a:off x="-140861" y="9258300"/>
            <a:ext cx="18607390" cy="3086100"/>
            <a:chOff x="0" y="0"/>
            <a:chExt cx="4900712" cy="812800"/>
          </a:xfrm>
        </p:grpSpPr>
        <p:sp>
          <p:nvSpPr>
            <p:cNvPr name="Freeform 3" id="3"/>
            <p:cNvSpPr/>
            <p:nvPr/>
          </p:nvSpPr>
          <p:spPr>
            <a:xfrm flipH="false" flipV="false" rot="0">
              <a:off x="0" y="0"/>
              <a:ext cx="4900712" cy="812800"/>
            </a:xfrm>
            <a:custGeom>
              <a:avLst/>
              <a:gdLst/>
              <a:ahLst/>
              <a:cxnLst/>
              <a:rect r="r" b="b" t="t" l="l"/>
              <a:pathLst>
                <a:path h="812800" w="4900712">
                  <a:moveTo>
                    <a:pt x="0" y="0"/>
                  </a:moveTo>
                  <a:lnTo>
                    <a:pt x="4900712" y="0"/>
                  </a:lnTo>
                  <a:lnTo>
                    <a:pt x="4900712" y="812800"/>
                  </a:lnTo>
                  <a:lnTo>
                    <a:pt x="0" y="812800"/>
                  </a:lnTo>
                  <a:close/>
                </a:path>
              </a:pathLst>
            </a:custGeom>
            <a:solidFill>
              <a:srgbClr val="3DA4E1"/>
            </a:solidFill>
          </p:spPr>
        </p:sp>
        <p:sp>
          <p:nvSpPr>
            <p:cNvPr name="TextBox 4" id="4"/>
            <p:cNvSpPr txBox="true"/>
            <p:nvPr/>
          </p:nvSpPr>
          <p:spPr>
            <a:xfrm>
              <a:off x="0" y="-9525"/>
              <a:ext cx="4900712" cy="822325"/>
            </a:xfrm>
            <a:prstGeom prst="rect">
              <a:avLst/>
            </a:prstGeom>
          </p:spPr>
          <p:txBody>
            <a:bodyPr anchor="ctr" rtlCol="false" tIns="50800" lIns="50800" bIns="50800" rIns="50800"/>
            <a:lstStyle/>
            <a:p>
              <a:pPr algn="ctr">
                <a:lnSpc>
                  <a:spcPts val="2991"/>
                </a:lnSpc>
              </a:pPr>
            </a:p>
          </p:txBody>
        </p:sp>
      </p:grpSp>
      <p:sp>
        <p:nvSpPr>
          <p:cNvPr name="Freeform 5" id="5"/>
          <p:cNvSpPr/>
          <p:nvPr/>
        </p:nvSpPr>
        <p:spPr>
          <a:xfrm flipH="false" flipV="false" rot="0">
            <a:off x="-1899430" y="1541673"/>
            <a:ext cx="4094663" cy="1407075"/>
          </a:xfrm>
          <a:custGeom>
            <a:avLst/>
            <a:gdLst/>
            <a:ahLst/>
            <a:cxnLst/>
            <a:rect r="r" b="b" t="t" l="l"/>
            <a:pathLst>
              <a:path h="1407075" w="4094663">
                <a:moveTo>
                  <a:pt x="0" y="0"/>
                </a:moveTo>
                <a:lnTo>
                  <a:pt x="4094663" y="0"/>
                </a:lnTo>
                <a:lnTo>
                  <a:pt x="4094663" y="1407075"/>
                </a:lnTo>
                <a:lnTo>
                  <a:pt x="0" y="1407075"/>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04409" y="526747"/>
            <a:ext cx="11744217" cy="6778552"/>
            <a:chOff x="0" y="0"/>
            <a:chExt cx="3104151" cy="1791661"/>
          </a:xfrm>
        </p:grpSpPr>
        <p:sp>
          <p:nvSpPr>
            <p:cNvPr name="Freeform 7" id="7"/>
            <p:cNvSpPr/>
            <p:nvPr/>
          </p:nvSpPr>
          <p:spPr>
            <a:xfrm flipH="false" flipV="false" rot="0">
              <a:off x="0" y="0"/>
              <a:ext cx="3104151" cy="1791661"/>
            </a:xfrm>
            <a:custGeom>
              <a:avLst/>
              <a:gdLst/>
              <a:ahLst/>
              <a:cxnLst/>
              <a:rect r="r" b="b" t="t" l="l"/>
              <a:pathLst>
                <a:path h="1791661" w="3104151">
                  <a:moveTo>
                    <a:pt x="33620" y="0"/>
                  </a:moveTo>
                  <a:lnTo>
                    <a:pt x="3070532" y="0"/>
                  </a:lnTo>
                  <a:cubicBezTo>
                    <a:pt x="3079448" y="0"/>
                    <a:pt x="3087999" y="3542"/>
                    <a:pt x="3094304" y="9847"/>
                  </a:cubicBezTo>
                  <a:cubicBezTo>
                    <a:pt x="3100609" y="16152"/>
                    <a:pt x="3104151" y="24703"/>
                    <a:pt x="3104151" y="33620"/>
                  </a:cubicBezTo>
                  <a:lnTo>
                    <a:pt x="3104151" y="1758041"/>
                  </a:lnTo>
                  <a:cubicBezTo>
                    <a:pt x="3104151" y="1766957"/>
                    <a:pt x="3100609" y="1775509"/>
                    <a:pt x="3094304" y="1781814"/>
                  </a:cubicBezTo>
                  <a:cubicBezTo>
                    <a:pt x="3087999" y="1788119"/>
                    <a:pt x="3079448" y="1791661"/>
                    <a:pt x="3070532" y="1791661"/>
                  </a:cubicBezTo>
                  <a:lnTo>
                    <a:pt x="33620" y="1791661"/>
                  </a:lnTo>
                  <a:cubicBezTo>
                    <a:pt x="24703" y="1791661"/>
                    <a:pt x="16152" y="1788119"/>
                    <a:pt x="9847" y="1781814"/>
                  </a:cubicBezTo>
                  <a:cubicBezTo>
                    <a:pt x="3542" y="1775509"/>
                    <a:pt x="0" y="1766957"/>
                    <a:pt x="0" y="1758041"/>
                  </a:cubicBezTo>
                  <a:lnTo>
                    <a:pt x="0" y="33620"/>
                  </a:lnTo>
                  <a:cubicBezTo>
                    <a:pt x="0" y="24703"/>
                    <a:pt x="3542" y="16152"/>
                    <a:pt x="9847" y="9847"/>
                  </a:cubicBezTo>
                  <a:cubicBezTo>
                    <a:pt x="16152" y="3542"/>
                    <a:pt x="24703" y="0"/>
                    <a:pt x="33620" y="0"/>
                  </a:cubicBezTo>
                  <a:close/>
                </a:path>
              </a:pathLst>
            </a:custGeom>
            <a:solidFill>
              <a:srgbClr val="FED1FF"/>
            </a:solidFill>
            <a:ln w="38100" cap="rnd">
              <a:solidFill>
                <a:srgbClr val="000000"/>
              </a:solidFill>
              <a:prstDash val="solid"/>
              <a:round/>
            </a:ln>
          </p:spPr>
        </p:sp>
        <p:sp>
          <p:nvSpPr>
            <p:cNvPr name="TextBox 8" id="8"/>
            <p:cNvSpPr txBox="true"/>
            <p:nvPr/>
          </p:nvSpPr>
          <p:spPr>
            <a:xfrm>
              <a:off x="0" y="-9525"/>
              <a:ext cx="3104151" cy="1801186"/>
            </a:xfrm>
            <a:prstGeom prst="rect">
              <a:avLst/>
            </a:prstGeom>
          </p:spPr>
          <p:txBody>
            <a:bodyPr anchor="ctr" rtlCol="false" tIns="50800" lIns="50800" bIns="50800" rIns="50800"/>
            <a:lstStyle/>
            <a:p>
              <a:pPr algn="ctr">
                <a:lnSpc>
                  <a:spcPts val="2991"/>
                </a:lnSpc>
              </a:pPr>
            </a:p>
          </p:txBody>
        </p:sp>
      </p:grpSp>
      <p:sp>
        <p:nvSpPr>
          <p:cNvPr name="Freeform 9" id="9"/>
          <p:cNvSpPr/>
          <p:nvPr/>
        </p:nvSpPr>
        <p:spPr>
          <a:xfrm flipH="false" flipV="false" rot="0">
            <a:off x="12027183" y="6667775"/>
            <a:ext cx="6798846" cy="6848655"/>
          </a:xfrm>
          <a:custGeom>
            <a:avLst/>
            <a:gdLst/>
            <a:ahLst/>
            <a:cxnLst/>
            <a:rect r="r" b="b" t="t" l="l"/>
            <a:pathLst>
              <a:path h="6848655" w="6798846">
                <a:moveTo>
                  <a:pt x="0" y="0"/>
                </a:moveTo>
                <a:lnTo>
                  <a:pt x="6798847" y="0"/>
                </a:lnTo>
                <a:lnTo>
                  <a:pt x="6798847" y="6848654"/>
                </a:lnTo>
                <a:lnTo>
                  <a:pt x="0" y="6848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948135" y="3354541"/>
            <a:ext cx="3657600" cy="1256884"/>
          </a:xfrm>
          <a:custGeom>
            <a:avLst/>
            <a:gdLst/>
            <a:ahLst/>
            <a:cxnLst/>
            <a:rect r="r" b="b" t="t" l="l"/>
            <a:pathLst>
              <a:path h="1256884" w="3657600">
                <a:moveTo>
                  <a:pt x="0" y="0"/>
                </a:moveTo>
                <a:lnTo>
                  <a:pt x="3657600" y="0"/>
                </a:lnTo>
                <a:lnTo>
                  <a:pt x="3657600" y="1256884"/>
                </a:lnTo>
                <a:lnTo>
                  <a:pt x="0" y="1256884"/>
                </a:lnTo>
                <a:lnTo>
                  <a:pt x="0" y="0"/>
                </a:lnTo>
                <a:close/>
              </a:path>
            </a:pathLst>
          </a:custGeom>
          <a:blipFill>
            <a:blip r:embed="rId2">
              <a:alphaModFix amt="56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6335354" y="1574184"/>
            <a:ext cx="1257918" cy="671026"/>
          </a:xfrm>
          <a:custGeom>
            <a:avLst/>
            <a:gdLst/>
            <a:ahLst/>
            <a:cxnLst/>
            <a:rect r="r" b="b" t="t" l="l"/>
            <a:pathLst>
              <a:path h="671026" w="1257918">
                <a:moveTo>
                  <a:pt x="0" y="0"/>
                </a:moveTo>
                <a:lnTo>
                  <a:pt x="1257918" y="0"/>
                </a:lnTo>
                <a:lnTo>
                  <a:pt x="1257918" y="671027"/>
                </a:lnTo>
                <a:lnTo>
                  <a:pt x="0" y="671027"/>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399741" y="4444686"/>
            <a:ext cx="1257918" cy="671026"/>
          </a:xfrm>
          <a:custGeom>
            <a:avLst/>
            <a:gdLst/>
            <a:ahLst/>
            <a:cxnLst/>
            <a:rect r="r" b="b" t="t" l="l"/>
            <a:pathLst>
              <a:path h="671026" w="1257918">
                <a:moveTo>
                  <a:pt x="0" y="0"/>
                </a:moveTo>
                <a:lnTo>
                  <a:pt x="1257918" y="0"/>
                </a:lnTo>
                <a:lnTo>
                  <a:pt x="1257918" y="671026"/>
                </a:lnTo>
                <a:lnTo>
                  <a:pt x="0" y="671026"/>
                </a:lnTo>
                <a:lnTo>
                  <a:pt x="0" y="0"/>
                </a:lnTo>
                <a:close/>
              </a:path>
            </a:pathLst>
          </a:custGeom>
          <a:blipFill>
            <a:blip r:embed="rId6">
              <a:alphaModFix amt="10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false" flipV="false" rot="0">
            <a:off x="1035345" y="868085"/>
            <a:ext cx="11282344" cy="6095876"/>
          </a:xfrm>
          <a:custGeom>
            <a:avLst/>
            <a:gdLst/>
            <a:ahLst/>
            <a:cxnLst/>
            <a:rect r="r" b="b" t="t" l="l"/>
            <a:pathLst>
              <a:path h="6095876" w="11282344">
                <a:moveTo>
                  <a:pt x="0" y="0"/>
                </a:moveTo>
                <a:lnTo>
                  <a:pt x="11282344" y="0"/>
                </a:lnTo>
                <a:lnTo>
                  <a:pt x="11282344" y="6095876"/>
                </a:lnTo>
                <a:lnTo>
                  <a:pt x="0" y="6095876"/>
                </a:lnTo>
                <a:lnTo>
                  <a:pt x="0" y="0"/>
                </a:lnTo>
                <a:close/>
              </a:path>
            </a:pathLst>
          </a:custGeom>
          <a:blipFill>
            <a:blip r:embed="rId8"/>
            <a:stretch>
              <a:fillRect l="0" t="0" r="0" b="0"/>
            </a:stretch>
          </a:blipFill>
        </p:spPr>
      </p:sp>
      <p:sp>
        <p:nvSpPr>
          <p:cNvPr name="TextBox 14" id="14"/>
          <p:cNvSpPr txBox="true"/>
          <p:nvPr/>
        </p:nvSpPr>
        <p:spPr>
          <a:xfrm rot="0">
            <a:off x="16503618" y="460072"/>
            <a:ext cx="1511364" cy="547220"/>
          </a:xfrm>
          <a:prstGeom prst="rect">
            <a:avLst/>
          </a:prstGeom>
        </p:spPr>
        <p:txBody>
          <a:bodyPr anchor="t" rtlCol="false" tIns="0" lIns="0" bIns="0" rIns="0">
            <a:spAutoFit/>
          </a:bodyPr>
          <a:lstStyle/>
          <a:p>
            <a:pPr algn="l">
              <a:lnSpc>
                <a:spcPts val="4490"/>
              </a:lnSpc>
              <a:spcBef>
                <a:spcPct val="0"/>
              </a:spcBef>
            </a:pPr>
            <a:r>
              <a:rPr lang="en-US" sz="3207">
                <a:solidFill>
                  <a:srgbClr val="FFFFFF"/>
                </a:solidFill>
                <a:latin typeface="Neue Machina"/>
                <a:ea typeface="Neue Machina"/>
                <a:cs typeface="Neue Machina"/>
                <a:sym typeface="Neue Machina"/>
              </a:rPr>
              <a:t>09/23</a:t>
            </a:r>
          </a:p>
        </p:txBody>
      </p:sp>
      <p:sp>
        <p:nvSpPr>
          <p:cNvPr name="TextBox 15" id="15"/>
          <p:cNvSpPr txBox="true"/>
          <p:nvPr/>
        </p:nvSpPr>
        <p:spPr>
          <a:xfrm rot="0">
            <a:off x="804409" y="7957180"/>
            <a:ext cx="10796598" cy="754013"/>
          </a:xfrm>
          <a:prstGeom prst="rect">
            <a:avLst/>
          </a:prstGeom>
        </p:spPr>
        <p:txBody>
          <a:bodyPr anchor="t" rtlCol="false" tIns="0" lIns="0" bIns="0" rIns="0">
            <a:spAutoFit/>
          </a:bodyPr>
          <a:lstStyle/>
          <a:p>
            <a:pPr algn="l">
              <a:lnSpc>
                <a:spcPts val="5685"/>
              </a:lnSpc>
            </a:pPr>
            <a:r>
              <a:rPr lang="en-US" sz="5685" b="true">
                <a:solidFill>
                  <a:srgbClr val="FFFFFF"/>
                </a:solidFill>
                <a:latin typeface="Neue Machina Ultra-Bold"/>
                <a:ea typeface="Neue Machina Ultra-Bold"/>
                <a:cs typeface="Neue Machina Ultra-Bold"/>
                <a:sym typeface="Neue Machina Ultra-Bold"/>
              </a:rPr>
              <a:t>Exploratory Data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DAGYP1EEzyg</dc:identifier>
  <dcterms:modified xsi:type="dcterms:W3CDTF">2011-08-01T06:04:30Z</dcterms:modified>
  <cp:revision>1</cp:revision>
  <dc:title>Kelompok 11</dc:title>
</cp:coreProperties>
</file>